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6" r:id="rId4"/>
    <p:sldId id="265" r:id="rId5"/>
    <p:sldId id="272" r:id="rId6"/>
    <p:sldId id="286" r:id="rId7"/>
    <p:sldId id="276" r:id="rId8"/>
    <p:sldId id="296" r:id="rId9"/>
    <p:sldId id="294" r:id="rId10"/>
    <p:sldId id="270" r:id="rId11"/>
    <p:sldId id="312" r:id="rId12"/>
    <p:sldId id="315" r:id="rId13"/>
    <p:sldId id="271" r:id="rId14"/>
    <p:sldId id="314" r:id="rId15"/>
    <p:sldId id="313" r:id="rId16"/>
    <p:sldId id="297" r:id="rId17"/>
    <p:sldId id="277" r:id="rId18"/>
    <p:sldId id="279" r:id="rId19"/>
    <p:sldId id="298" r:id="rId20"/>
    <p:sldId id="274" r:id="rId21"/>
    <p:sldId id="299" r:id="rId22"/>
    <p:sldId id="300" r:id="rId23"/>
    <p:sldId id="301" r:id="rId24"/>
    <p:sldId id="302" r:id="rId25"/>
    <p:sldId id="303" r:id="rId26"/>
    <p:sldId id="304" r:id="rId27"/>
    <p:sldId id="305" r:id="rId28"/>
    <p:sldId id="306" r:id="rId29"/>
    <p:sldId id="307" r:id="rId30"/>
    <p:sldId id="317" r:id="rId31"/>
    <p:sldId id="289" r:id="rId32"/>
    <p:sldId id="309" r:id="rId33"/>
    <p:sldId id="282" r:id="rId34"/>
    <p:sldId id="318" r:id="rId35"/>
    <p:sldId id="310" r:id="rId36"/>
    <p:sldId id="283" r:id="rId37"/>
    <p:sldId id="319" r:id="rId38"/>
    <p:sldId id="320" r:id="rId39"/>
    <p:sldId id="322" r:id="rId40"/>
    <p:sldId id="321" r:id="rId41"/>
    <p:sldId id="260" r:id="rId42"/>
    <p:sldId id="284" r:id="rId43"/>
    <p:sldId id="278" r:id="rId44"/>
    <p:sldId id="285" r:id="rId45"/>
    <p:sldId id="290" r:id="rId46"/>
    <p:sldId id="292" r:id="rId47"/>
    <p:sldId id="293" r:id="rId48"/>
    <p:sldId id="280" r:id="rId49"/>
    <p:sldId id="275" r:id="rId50"/>
    <p:sldId id="26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5AC66-F56C-4388-B0A6-AA6EEE59DC73}" v="284" dt="2022-02-09T19:45:18.60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varScale="1">
        <p:scale>
          <a:sx n="109" d="100"/>
          <a:sy n="109"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b" userId="9c1a27bca185ed6c" providerId="LiveId" clId="{2B95AC66-F56C-4388-B0A6-AA6EEE59DC73}"/>
    <pc:docChg chg="undo custSel addSld delSld modSld sldOrd">
      <pc:chgData name="a b" userId="9c1a27bca185ed6c" providerId="LiveId" clId="{2B95AC66-F56C-4388-B0A6-AA6EEE59DC73}" dt="2022-02-09T19:50:48.032" v="2314" actId="20577"/>
      <pc:docMkLst>
        <pc:docMk/>
      </pc:docMkLst>
      <pc:sldChg chg="modSp mod">
        <pc:chgData name="a b" userId="9c1a27bca185ed6c" providerId="LiveId" clId="{2B95AC66-F56C-4388-B0A6-AA6EEE59DC73}" dt="2022-02-09T18:52:24.671" v="1119" actId="20577"/>
        <pc:sldMkLst>
          <pc:docMk/>
          <pc:sldMk cId="2026872688" sldId="256"/>
        </pc:sldMkLst>
        <pc:spChg chg="mod">
          <ac:chgData name="a b" userId="9c1a27bca185ed6c" providerId="LiveId" clId="{2B95AC66-F56C-4388-B0A6-AA6EEE59DC73}" dt="2022-02-09T18:52:24.671" v="1119" actId="20577"/>
          <ac:spMkLst>
            <pc:docMk/>
            <pc:sldMk cId="2026872688" sldId="256"/>
            <ac:spMk id="2" creationId="{00000000-0000-0000-0000-000000000000}"/>
          </ac:spMkLst>
        </pc:spChg>
      </pc:sldChg>
      <pc:sldChg chg="modSp">
        <pc:chgData name="a b" userId="9c1a27bca185ed6c" providerId="LiveId" clId="{2B95AC66-F56C-4388-B0A6-AA6EEE59DC73}" dt="2022-02-09T18:56:22.701" v="1195" actId="20577"/>
        <pc:sldMkLst>
          <pc:docMk/>
          <pc:sldMk cId="1005914395" sldId="257"/>
        </pc:sldMkLst>
        <pc:graphicFrameChg chg="mod">
          <ac:chgData name="a b" userId="9c1a27bca185ed6c" providerId="LiveId" clId="{2B95AC66-F56C-4388-B0A6-AA6EEE59DC73}" dt="2022-02-09T18:56:22.701" v="1195" actId="20577"/>
          <ac:graphicFrameMkLst>
            <pc:docMk/>
            <pc:sldMk cId="1005914395" sldId="257"/>
            <ac:graphicFrameMk id="20" creationId="{FEF8C322-86F1-40AA-9EC4-DDA236BD3D7C}"/>
          </ac:graphicFrameMkLst>
        </pc:graphicFrameChg>
      </pc:sldChg>
      <pc:sldChg chg="ord">
        <pc:chgData name="a b" userId="9c1a27bca185ed6c" providerId="LiveId" clId="{2B95AC66-F56C-4388-B0A6-AA6EEE59DC73}" dt="2022-02-09T19:09:26.159" v="1230"/>
        <pc:sldMkLst>
          <pc:docMk/>
          <pc:sldMk cId="3070698731" sldId="261"/>
        </pc:sldMkLst>
      </pc:sldChg>
      <pc:sldChg chg="modSp mod">
        <pc:chgData name="a b" userId="9c1a27bca185ed6c" providerId="LiveId" clId="{2B95AC66-F56C-4388-B0A6-AA6EEE59DC73}" dt="2022-02-09T12:08:48.557" v="395" actId="20577"/>
        <pc:sldMkLst>
          <pc:docMk/>
          <pc:sldMk cId="3749029901" sldId="265"/>
        </pc:sldMkLst>
        <pc:spChg chg="mod">
          <ac:chgData name="a b" userId="9c1a27bca185ed6c" providerId="LiveId" clId="{2B95AC66-F56C-4388-B0A6-AA6EEE59DC73}" dt="2022-02-09T12:08:48.557" v="395" actId="20577"/>
          <ac:spMkLst>
            <pc:docMk/>
            <pc:sldMk cId="3749029901" sldId="265"/>
            <ac:spMk id="2" creationId="{00000000-0000-0000-0000-000000000000}"/>
          </ac:spMkLst>
        </pc:spChg>
      </pc:sldChg>
      <pc:sldChg chg="modSp mod modAnim">
        <pc:chgData name="a b" userId="9c1a27bca185ed6c" providerId="LiveId" clId="{2B95AC66-F56C-4388-B0A6-AA6EEE59DC73}" dt="2022-02-09T12:26:22.104" v="475" actId="20577"/>
        <pc:sldMkLst>
          <pc:docMk/>
          <pc:sldMk cId="1829055733" sldId="270"/>
        </pc:sldMkLst>
        <pc:spChg chg="mod">
          <ac:chgData name="a b" userId="9c1a27bca185ed6c" providerId="LiveId" clId="{2B95AC66-F56C-4388-B0A6-AA6EEE59DC73}" dt="2022-02-09T12:26:22.104" v="475" actId="20577"/>
          <ac:spMkLst>
            <pc:docMk/>
            <pc:sldMk cId="1829055733" sldId="270"/>
            <ac:spMk id="3" creationId="{00000000-0000-0000-0000-000000000000}"/>
          </ac:spMkLst>
        </pc:spChg>
        <pc:spChg chg="mod">
          <ac:chgData name="a b" userId="9c1a27bca185ed6c" providerId="LiveId" clId="{2B95AC66-F56C-4388-B0A6-AA6EEE59DC73}" dt="2022-02-09T12:09:15.406" v="417" actId="20577"/>
          <ac:spMkLst>
            <pc:docMk/>
            <pc:sldMk cId="1829055733" sldId="270"/>
            <ac:spMk id="4" creationId="{00000000-0000-0000-0000-000000000000}"/>
          </ac:spMkLst>
        </pc:spChg>
      </pc:sldChg>
      <pc:sldChg chg="modSp mod modAnim">
        <pc:chgData name="a b" userId="9c1a27bca185ed6c" providerId="LiveId" clId="{2B95AC66-F56C-4388-B0A6-AA6EEE59DC73}" dt="2022-02-09T19:37:29.171" v="2063" actId="403"/>
        <pc:sldMkLst>
          <pc:docMk/>
          <pc:sldMk cId="3548809219" sldId="271"/>
        </pc:sldMkLst>
        <pc:spChg chg="mod">
          <ac:chgData name="a b" userId="9c1a27bca185ed6c" providerId="LiveId" clId="{2B95AC66-F56C-4388-B0A6-AA6EEE59DC73}" dt="2022-02-09T19:37:29.171" v="2063" actId="403"/>
          <ac:spMkLst>
            <pc:docMk/>
            <pc:sldMk cId="3548809219" sldId="271"/>
            <ac:spMk id="3" creationId="{00000000-0000-0000-0000-000000000000}"/>
          </ac:spMkLst>
        </pc:spChg>
        <pc:spChg chg="mod">
          <ac:chgData name="a b" userId="9c1a27bca185ed6c" providerId="LiveId" clId="{2B95AC66-F56C-4388-B0A6-AA6EEE59DC73}" dt="2022-02-09T12:09:59.162" v="433" actId="20577"/>
          <ac:spMkLst>
            <pc:docMk/>
            <pc:sldMk cId="3548809219" sldId="271"/>
            <ac:spMk id="4" creationId="{00000000-0000-0000-0000-000000000000}"/>
          </ac:spMkLst>
        </pc:spChg>
      </pc:sldChg>
      <pc:sldChg chg="modSp mod">
        <pc:chgData name="a b" userId="9c1a27bca185ed6c" providerId="LiveId" clId="{2B95AC66-F56C-4388-B0A6-AA6EEE59DC73}" dt="2022-02-09T12:08:52.483" v="397" actId="20577"/>
        <pc:sldMkLst>
          <pc:docMk/>
          <pc:sldMk cId="2083245572" sldId="272"/>
        </pc:sldMkLst>
        <pc:spChg chg="mod">
          <ac:chgData name="a b" userId="9c1a27bca185ed6c" providerId="LiveId" clId="{2B95AC66-F56C-4388-B0A6-AA6EEE59DC73}" dt="2022-02-09T12:08:52.483" v="397" actId="20577"/>
          <ac:spMkLst>
            <pc:docMk/>
            <pc:sldMk cId="2083245572" sldId="272"/>
            <ac:spMk id="4" creationId="{00000000-0000-0000-0000-000000000000}"/>
          </ac:spMkLst>
        </pc:spChg>
        <pc:spChg chg="mod">
          <ac:chgData name="a b" userId="9c1a27bca185ed6c" providerId="LiveId" clId="{2B95AC66-F56C-4388-B0A6-AA6EEE59DC73}" dt="2022-02-09T11:11:14.720" v="3" actId="1076"/>
          <ac:spMkLst>
            <pc:docMk/>
            <pc:sldMk cId="2083245572" sldId="272"/>
            <ac:spMk id="7" creationId="{A398B1FD-45AE-4A0C-9A0D-D05688FF921B}"/>
          </ac:spMkLst>
        </pc:spChg>
        <pc:spChg chg="mod">
          <ac:chgData name="a b" userId="9c1a27bca185ed6c" providerId="LiveId" clId="{2B95AC66-F56C-4388-B0A6-AA6EEE59DC73}" dt="2022-02-09T11:11:35.179" v="5" actId="1076"/>
          <ac:spMkLst>
            <pc:docMk/>
            <pc:sldMk cId="2083245572" sldId="272"/>
            <ac:spMk id="15" creationId="{833FC580-0ED9-414D-AC5F-6F11640D49B3}"/>
          </ac:spMkLst>
        </pc:spChg>
        <pc:spChg chg="mod">
          <ac:chgData name="a b" userId="9c1a27bca185ed6c" providerId="LiveId" clId="{2B95AC66-F56C-4388-B0A6-AA6EEE59DC73}" dt="2022-02-09T11:11:29.421" v="4" actId="1076"/>
          <ac:spMkLst>
            <pc:docMk/>
            <pc:sldMk cId="2083245572" sldId="272"/>
            <ac:spMk id="16" creationId="{FD748002-AEB0-4271-8D82-F721005D6A75}"/>
          </ac:spMkLst>
        </pc:spChg>
      </pc:sldChg>
      <pc:sldChg chg="addSp modSp mod">
        <pc:chgData name="a b" userId="9c1a27bca185ed6c" providerId="LiveId" clId="{2B95AC66-F56C-4388-B0A6-AA6EEE59DC73}" dt="2022-02-09T14:25:40.593" v="606" actId="20577"/>
        <pc:sldMkLst>
          <pc:docMk/>
          <pc:sldMk cId="4009750738" sldId="274"/>
        </pc:sldMkLst>
        <pc:spChg chg="mod">
          <ac:chgData name="a b" userId="9c1a27bca185ed6c" providerId="LiveId" clId="{2B95AC66-F56C-4388-B0A6-AA6EEE59DC73}" dt="2022-02-09T14:25:40.593" v="606" actId="20577"/>
          <ac:spMkLst>
            <pc:docMk/>
            <pc:sldMk cId="4009750738" sldId="274"/>
            <ac:spMk id="3" creationId="{00000000-0000-0000-0000-000000000000}"/>
          </ac:spMkLst>
        </pc:spChg>
        <pc:spChg chg="mod">
          <ac:chgData name="a b" userId="9c1a27bca185ed6c" providerId="LiveId" clId="{2B95AC66-F56C-4388-B0A6-AA6EEE59DC73}" dt="2022-02-09T12:08:21.505" v="370" actId="20577"/>
          <ac:spMkLst>
            <pc:docMk/>
            <pc:sldMk cId="4009750738" sldId="274"/>
            <ac:spMk id="4" creationId="{00000000-0000-0000-0000-000000000000}"/>
          </ac:spMkLst>
        </pc:spChg>
        <pc:spChg chg="add mod">
          <ac:chgData name="a b" userId="9c1a27bca185ed6c" providerId="LiveId" clId="{2B95AC66-F56C-4388-B0A6-AA6EEE59DC73}" dt="2022-02-09T12:58:44.822" v="528" actId="1076"/>
          <ac:spMkLst>
            <pc:docMk/>
            <pc:sldMk cId="4009750738" sldId="274"/>
            <ac:spMk id="7" creationId="{C0667F54-6FD1-44A9-9951-500D99E670B7}"/>
          </ac:spMkLst>
        </pc:spChg>
      </pc:sldChg>
      <pc:sldChg chg="modSp modAnim">
        <pc:chgData name="a b" userId="9c1a27bca185ed6c" providerId="LiveId" clId="{2B95AC66-F56C-4388-B0A6-AA6EEE59DC73}" dt="2022-02-09T19:09:07.630" v="1228" actId="20577"/>
        <pc:sldMkLst>
          <pc:docMk/>
          <pc:sldMk cId="1830119171" sldId="275"/>
        </pc:sldMkLst>
        <pc:spChg chg="mod">
          <ac:chgData name="a b" userId="9c1a27bca185ed6c" providerId="LiveId" clId="{2B95AC66-F56C-4388-B0A6-AA6EEE59DC73}" dt="2022-02-09T19:09:07.630" v="1228" actId="20577"/>
          <ac:spMkLst>
            <pc:docMk/>
            <pc:sldMk cId="1830119171" sldId="275"/>
            <ac:spMk id="3" creationId="{00000000-0000-0000-0000-000000000000}"/>
          </ac:spMkLst>
        </pc:spChg>
      </pc:sldChg>
      <pc:sldChg chg="addSp modSp mod">
        <pc:chgData name="a b" userId="9c1a27bca185ed6c" providerId="LiveId" clId="{2B95AC66-F56C-4388-B0A6-AA6EEE59DC73}" dt="2022-02-09T12:18:14.187" v="454" actId="1076"/>
        <pc:sldMkLst>
          <pc:docMk/>
          <pc:sldMk cId="3422333725" sldId="276"/>
        </pc:sldMkLst>
        <pc:spChg chg="mod">
          <ac:chgData name="a b" userId="9c1a27bca185ed6c" providerId="LiveId" clId="{2B95AC66-F56C-4388-B0A6-AA6EEE59DC73}" dt="2022-02-09T12:18:00.869" v="451" actId="14100"/>
          <ac:spMkLst>
            <pc:docMk/>
            <pc:sldMk cId="3422333725" sldId="276"/>
            <ac:spMk id="3" creationId="{00000000-0000-0000-0000-000000000000}"/>
          </ac:spMkLst>
        </pc:spChg>
        <pc:spChg chg="mod">
          <ac:chgData name="a b" userId="9c1a27bca185ed6c" providerId="LiveId" clId="{2B95AC66-F56C-4388-B0A6-AA6EEE59DC73}" dt="2022-02-09T12:09:02.136" v="409" actId="20577"/>
          <ac:spMkLst>
            <pc:docMk/>
            <pc:sldMk cId="3422333725" sldId="276"/>
            <ac:spMk id="4" creationId="{00000000-0000-0000-0000-000000000000}"/>
          </ac:spMkLst>
        </pc:spChg>
        <pc:picChg chg="add mod">
          <ac:chgData name="a b" userId="9c1a27bca185ed6c" providerId="LiveId" clId="{2B95AC66-F56C-4388-B0A6-AA6EEE59DC73}" dt="2022-02-09T12:18:14.187" v="454" actId="1076"/>
          <ac:picMkLst>
            <pc:docMk/>
            <pc:sldMk cId="3422333725" sldId="276"/>
            <ac:picMk id="2050" creationId="{51D26344-C720-437E-B798-FF737DF42E09}"/>
          </ac:picMkLst>
        </pc:picChg>
      </pc:sldChg>
      <pc:sldChg chg="modSp mod">
        <pc:chgData name="a b" userId="9c1a27bca185ed6c" providerId="LiveId" clId="{2B95AC66-F56C-4388-B0A6-AA6EEE59DC73}" dt="2022-02-09T12:29:08.136" v="484" actId="115"/>
        <pc:sldMkLst>
          <pc:docMk/>
          <pc:sldMk cId="2765949094" sldId="277"/>
        </pc:sldMkLst>
        <pc:spChg chg="mod">
          <ac:chgData name="a b" userId="9c1a27bca185ed6c" providerId="LiveId" clId="{2B95AC66-F56C-4388-B0A6-AA6EEE59DC73}" dt="2022-02-09T12:29:08.136" v="484" actId="115"/>
          <ac:spMkLst>
            <pc:docMk/>
            <pc:sldMk cId="2765949094" sldId="277"/>
            <ac:spMk id="3" creationId="{00000000-0000-0000-0000-000000000000}"/>
          </ac:spMkLst>
        </pc:spChg>
      </pc:sldChg>
      <pc:sldChg chg="modSp mod">
        <pc:chgData name="a b" userId="9c1a27bca185ed6c" providerId="LiveId" clId="{2B95AC66-F56C-4388-B0A6-AA6EEE59DC73}" dt="2022-02-09T19:13:35.784" v="1295" actId="20577"/>
        <pc:sldMkLst>
          <pc:docMk/>
          <pc:sldMk cId="2349265566" sldId="279"/>
        </pc:sldMkLst>
        <pc:spChg chg="mod">
          <ac:chgData name="a b" userId="9c1a27bca185ed6c" providerId="LiveId" clId="{2B95AC66-F56C-4388-B0A6-AA6EEE59DC73}" dt="2022-02-09T19:13:35.784" v="1295" actId="20577"/>
          <ac:spMkLst>
            <pc:docMk/>
            <pc:sldMk cId="2349265566" sldId="279"/>
            <ac:spMk id="3" creationId="{00000000-0000-0000-0000-000000000000}"/>
          </ac:spMkLst>
        </pc:spChg>
        <pc:picChg chg="mod modCrop">
          <ac:chgData name="a b" userId="9c1a27bca185ed6c" providerId="LiveId" clId="{2B95AC66-F56C-4388-B0A6-AA6EEE59DC73}" dt="2022-02-09T12:29:45.695" v="487" actId="1076"/>
          <ac:picMkLst>
            <pc:docMk/>
            <pc:sldMk cId="2349265566" sldId="279"/>
            <ac:picMk id="9" creationId="{00000000-0000-0000-0000-000000000000}"/>
          </ac:picMkLst>
        </pc:picChg>
        <pc:cxnChg chg="mod">
          <ac:chgData name="a b" userId="9c1a27bca185ed6c" providerId="LiveId" clId="{2B95AC66-F56C-4388-B0A6-AA6EEE59DC73}" dt="2022-02-09T12:29:49.087" v="488" actId="1076"/>
          <ac:cxnSpMkLst>
            <pc:docMk/>
            <pc:sldMk cId="2349265566" sldId="279"/>
            <ac:cxnSpMk id="7" creationId="{51D5D130-2873-4A03-A02A-47679579BE0A}"/>
          </ac:cxnSpMkLst>
        </pc:cxnChg>
      </pc:sldChg>
      <pc:sldChg chg="modSp mod">
        <pc:chgData name="a b" userId="9c1a27bca185ed6c" providerId="LiveId" clId="{2B95AC66-F56C-4388-B0A6-AA6EEE59DC73}" dt="2022-02-09T19:16:20.448" v="1392"/>
        <pc:sldMkLst>
          <pc:docMk/>
          <pc:sldMk cId="2887568022" sldId="282"/>
        </pc:sldMkLst>
        <pc:spChg chg="mod">
          <ac:chgData name="a b" userId="9c1a27bca185ed6c" providerId="LiveId" clId="{2B95AC66-F56C-4388-B0A6-AA6EEE59DC73}" dt="2022-02-09T19:16:20.448" v="1392"/>
          <ac:spMkLst>
            <pc:docMk/>
            <pc:sldMk cId="2887568022" sldId="282"/>
            <ac:spMk id="3" creationId="{00000000-0000-0000-0000-000000000000}"/>
          </ac:spMkLst>
        </pc:spChg>
        <pc:spChg chg="mod">
          <ac:chgData name="a b" userId="9c1a27bca185ed6c" providerId="LiveId" clId="{2B95AC66-F56C-4388-B0A6-AA6EEE59DC73}" dt="2022-02-09T19:15:05.210" v="1348" actId="20577"/>
          <ac:spMkLst>
            <pc:docMk/>
            <pc:sldMk cId="2887568022" sldId="282"/>
            <ac:spMk id="4" creationId="{00000000-0000-0000-0000-000000000000}"/>
          </ac:spMkLst>
        </pc:spChg>
      </pc:sldChg>
      <pc:sldChg chg="modSp mod">
        <pc:chgData name="a b" userId="9c1a27bca185ed6c" providerId="LiveId" clId="{2B95AC66-F56C-4388-B0A6-AA6EEE59DC73}" dt="2022-02-09T19:21:47.015" v="1822" actId="20577"/>
        <pc:sldMkLst>
          <pc:docMk/>
          <pc:sldMk cId="3455799493" sldId="286"/>
        </pc:sldMkLst>
        <pc:spChg chg="mod">
          <ac:chgData name="a b" userId="9c1a27bca185ed6c" providerId="LiveId" clId="{2B95AC66-F56C-4388-B0A6-AA6EEE59DC73}" dt="2022-02-09T19:21:47.015" v="1822" actId="20577"/>
          <ac:spMkLst>
            <pc:docMk/>
            <pc:sldMk cId="3455799493" sldId="286"/>
            <ac:spMk id="3" creationId="{00000000-0000-0000-0000-000000000000}"/>
          </ac:spMkLst>
        </pc:spChg>
        <pc:spChg chg="mod">
          <ac:chgData name="a b" userId="9c1a27bca185ed6c" providerId="LiveId" clId="{2B95AC66-F56C-4388-B0A6-AA6EEE59DC73}" dt="2022-02-09T12:08:56.770" v="399" actId="20577"/>
          <ac:spMkLst>
            <pc:docMk/>
            <pc:sldMk cId="3455799493" sldId="286"/>
            <ac:spMk id="4" creationId="{00000000-0000-0000-0000-000000000000}"/>
          </ac:spMkLst>
        </pc:spChg>
      </pc:sldChg>
      <pc:sldChg chg="modSp mod">
        <pc:chgData name="a b" userId="9c1a27bca185ed6c" providerId="LiveId" clId="{2B95AC66-F56C-4388-B0A6-AA6EEE59DC73}" dt="2022-02-09T18:55:50.555" v="1149" actId="20577"/>
        <pc:sldMkLst>
          <pc:docMk/>
          <pc:sldMk cId="3441117707" sldId="289"/>
        </pc:sldMkLst>
        <pc:spChg chg="mod">
          <ac:chgData name="a b" userId="9c1a27bca185ed6c" providerId="LiveId" clId="{2B95AC66-F56C-4388-B0A6-AA6EEE59DC73}" dt="2022-02-09T18:49:48.736" v="1034" actId="20577"/>
          <ac:spMkLst>
            <pc:docMk/>
            <pc:sldMk cId="3441117707" sldId="289"/>
            <ac:spMk id="3" creationId="{00000000-0000-0000-0000-000000000000}"/>
          </ac:spMkLst>
        </pc:spChg>
        <pc:spChg chg="mod">
          <ac:chgData name="a b" userId="9c1a27bca185ed6c" providerId="LiveId" clId="{2B95AC66-F56C-4388-B0A6-AA6EEE59DC73}" dt="2022-02-09T18:55:50.555" v="1149" actId="20577"/>
          <ac:spMkLst>
            <pc:docMk/>
            <pc:sldMk cId="3441117707" sldId="289"/>
            <ac:spMk id="4" creationId="{00000000-0000-0000-0000-000000000000}"/>
          </ac:spMkLst>
        </pc:spChg>
      </pc:sldChg>
      <pc:sldChg chg="addSp modSp mod">
        <pc:chgData name="a b" userId="9c1a27bca185ed6c" providerId="LiveId" clId="{2B95AC66-F56C-4388-B0A6-AA6EEE59DC73}" dt="2022-02-09T12:24:26.141" v="467" actId="1076"/>
        <pc:sldMkLst>
          <pc:docMk/>
          <pc:sldMk cId="2554673140" sldId="294"/>
        </pc:sldMkLst>
        <pc:spChg chg="mod">
          <ac:chgData name="a b" userId="9c1a27bca185ed6c" providerId="LiveId" clId="{2B95AC66-F56C-4388-B0A6-AA6EEE59DC73}" dt="2022-02-09T12:09:10.666" v="413" actId="20577"/>
          <ac:spMkLst>
            <pc:docMk/>
            <pc:sldMk cId="2554673140" sldId="294"/>
            <ac:spMk id="4" creationId="{00000000-0000-0000-0000-000000000000}"/>
          </ac:spMkLst>
        </pc:spChg>
        <pc:picChg chg="mod">
          <ac:chgData name="a b" userId="9c1a27bca185ed6c" providerId="LiveId" clId="{2B95AC66-F56C-4388-B0A6-AA6EEE59DC73}" dt="2022-02-09T12:23:26.585" v="464" actId="1076"/>
          <ac:picMkLst>
            <pc:docMk/>
            <pc:sldMk cId="2554673140" sldId="294"/>
            <ac:picMk id="9" creationId="{00000000-0000-0000-0000-000000000000}"/>
          </ac:picMkLst>
        </pc:picChg>
        <pc:picChg chg="add mod">
          <ac:chgData name="a b" userId="9c1a27bca185ed6c" providerId="LiveId" clId="{2B95AC66-F56C-4388-B0A6-AA6EEE59DC73}" dt="2022-02-09T12:20:48.994" v="457" actId="1076"/>
          <ac:picMkLst>
            <pc:docMk/>
            <pc:sldMk cId="2554673140" sldId="294"/>
            <ac:picMk id="3074" creationId="{6835CF9D-3B3D-4C45-B336-3F789DC26304}"/>
          </ac:picMkLst>
        </pc:picChg>
        <pc:picChg chg="add mod">
          <ac:chgData name="a b" userId="9c1a27bca185ed6c" providerId="LiveId" clId="{2B95AC66-F56C-4388-B0A6-AA6EEE59DC73}" dt="2022-02-09T12:22:08.285" v="462" actId="1076"/>
          <ac:picMkLst>
            <pc:docMk/>
            <pc:sldMk cId="2554673140" sldId="294"/>
            <ac:picMk id="3076" creationId="{2D041C06-01DD-40B5-A293-686FEE5E6FC5}"/>
          </ac:picMkLst>
        </pc:picChg>
        <pc:picChg chg="add mod">
          <ac:chgData name="a b" userId="9c1a27bca185ed6c" providerId="LiveId" clId="{2B95AC66-F56C-4388-B0A6-AA6EEE59DC73}" dt="2022-02-09T12:24:26.141" v="467" actId="1076"/>
          <ac:picMkLst>
            <pc:docMk/>
            <pc:sldMk cId="2554673140" sldId="294"/>
            <ac:picMk id="3078" creationId="{6F546E28-6AD6-414A-A01D-9AE4DA8D3441}"/>
          </ac:picMkLst>
        </pc:picChg>
      </pc:sldChg>
      <pc:sldChg chg="modSp mod">
        <pc:chgData name="a b" userId="9c1a27bca185ed6c" providerId="LiveId" clId="{2B95AC66-F56C-4388-B0A6-AA6EEE59DC73}" dt="2022-02-09T18:56:01.687" v="1178" actId="20577"/>
        <pc:sldMkLst>
          <pc:docMk/>
          <pc:sldMk cId="2056360095" sldId="298"/>
        </pc:sldMkLst>
        <pc:spChg chg="mod">
          <ac:chgData name="a b" userId="9c1a27bca185ed6c" providerId="LiveId" clId="{2B95AC66-F56C-4388-B0A6-AA6EEE59DC73}" dt="2022-02-09T18:56:01.687" v="1178" actId="20577"/>
          <ac:spMkLst>
            <pc:docMk/>
            <pc:sldMk cId="2056360095" sldId="298"/>
            <ac:spMk id="10" creationId="{1FDA57E1-9223-4F1C-89DB-2F05D81EFBE8}"/>
          </ac:spMkLst>
        </pc:spChg>
      </pc:sldChg>
      <pc:sldChg chg="modSp">
        <pc:chgData name="a b" userId="9c1a27bca185ed6c" providerId="LiveId" clId="{2B95AC66-F56C-4388-B0A6-AA6EEE59DC73}" dt="2022-02-09T18:40:47.435" v="756" actId="1582"/>
        <pc:sldMkLst>
          <pc:docMk/>
          <pc:sldMk cId="4012709490" sldId="299"/>
        </pc:sldMkLst>
        <pc:graphicFrameChg chg="mod">
          <ac:chgData name="a b" userId="9c1a27bca185ed6c" providerId="LiveId" clId="{2B95AC66-F56C-4388-B0A6-AA6EEE59DC73}" dt="2022-02-09T18:40:47.435" v="756" actId="1582"/>
          <ac:graphicFrameMkLst>
            <pc:docMk/>
            <pc:sldMk cId="4012709490" sldId="299"/>
            <ac:graphicFrameMk id="11" creationId="{70BA58A1-AC90-42DD-891D-9AA3D3EFB73B}"/>
          </ac:graphicFrameMkLst>
        </pc:graphicFrameChg>
      </pc:sldChg>
      <pc:sldChg chg="modSp">
        <pc:chgData name="a b" userId="9c1a27bca185ed6c" providerId="LiveId" clId="{2B95AC66-F56C-4388-B0A6-AA6EEE59DC73}" dt="2022-02-09T18:44:51.436" v="779" actId="1582"/>
        <pc:sldMkLst>
          <pc:docMk/>
          <pc:sldMk cId="4268713623" sldId="300"/>
        </pc:sldMkLst>
        <pc:graphicFrameChg chg="mod">
          <ac:chgData name="a b" userId="9c1a27bca185ed6c" providerId="LiveId" clId="{2B95AC66-F56C-4388-B0A6-AA6EEE59DC73}" dt="2022-02-09T18:41:01.942" v="759"/>
          <ac:graphicFrameMkLst>
            <pc:docMk/>
            <pc:sldMk cId="4268713623" sldId="300"/>
            <ac:graphicFrameMk id="10" creationId="{C70F4650-4CAD-421A-99C9-ABF4E1147866}"/>
          </ac:graphicFrameMkLst>
        </pc:graphicFrameChg>
        <pc:graphicFrameChg chg="mod">
          <ac:chgData name="a b" userId="9c1a27bca185ed6c" providerId="LiveId" clId="{2B95AC66-F56C-4388-B0A6-AA6EEE59DC73}" dt="2022-02-09T18:44:51.436" v="779" actId="1582"/>
          <ac:graphicFrameMkLst>
            <pc:docMk/>
            <pc:sldMk cId="4268713623" sldId="300"/>
            <ac:graphicFrameMk id="12" creationId="{B1E18116-6E84-4A29-99A9-250216515698}"/>
          </ac:graphicFrameMkLst>
        </pc:graphicFrameChg>
        <pc:graphicFrameChg chg="mod">
          <ac:chgData name="a b" userId="9c1a27bca185ed6c" providerId="LiveId" clId="{2B95AC66-F56C-4388-B0A6-AA6EEE59DC73}" dt="2022-02-09T12:05:54.725" v="334" actId="113"/>
          <ac:graphicFrameMkLst>
            <pc:docMk/>
            <pc:sldMk cId="4268713623" sldId="300"/>
            <ac:graphicFrameMk id="14" creationId="{D0AF763C-6E63-4E59-8DB3-41C9CC37A9E1}"/>
          </ac:graphicFrameMkLst>
        </pc:graphicFrameChg>
      </pc:sldChg>
      <pc:sldChg chg="modSp">
        <pc:chgData name="a b" userId="9c1a27bca185ed6c" providerId="LiveId" clId="{2B95AC66-F56C-4388-B0A6-AA6EEE59DC73}" dt="2022-02-09T18:41:11.592" v="761" actId="1582"/>
        <pc:sldMkLst>
          <pc:docMk/>
          <pc:sldMk cId="2079562208" sldId="301"/>
        </pc:sldMkLst>
        <pc:graphicFrameChg chg="mod">
          <ac:chgData name="a b" userId="9c1a27bca185ed6c" providerId="LiveId" clId="{2B95AC66-F56C-4388-B0A6-AA6EEE59DC73}" dt="2022-02-09T18:41:11.592" v="761" actId="1582"/>
          <ac:graphicFrameMkLst>
            <pc:docMk/>
            <pc:sldMk cId="2079562208" sldId="301"/>
            <ac:graphicFrameMk id="6" creationId="{48FE7A66-D83F-4002-938F-8F2EC49FB7BA}"/>
          </ac:graphicFrameMkLst>
        </pc:graphicFrameChg>
        <pc:graphicFrameChg chg="mod">
          <ac:chgData name="a b" userId="9c1a27bca185ed6c" providerId="LiveId" clId="{2B95AC66-F56C-4388-B0A6-AA6EEE59DC73}" dt="2022-02-09T12:06:03.933" v="336" actId="113"/>
          <ac:graphicFrameMkLst>
            <pc:docMk/>
            <pc:sldMk cId="2079562208" sldId="301"/>
            <ac:graphicFrameMk id="7" creationId="{B9654173-2F61-48CA-8972-A2BE17C022A1}"/>
          </ac:graphicFrameMkLst>
        </pc:graphicFrameChg>
        <pc:graphicFrameChg chg="mod">
          <ac:chgData name="a b" userId="9c1a27bca185ed6c" providerId="LiveId" clId="{2B95AC66-F56C-4388-B0A6-AA6EEE59DC73}" dt="2022-02-09T12:06:08.256" v="337" actId="113"/>
          <ac:graphicFrameMkLst>
            <pc:docMk/>
            <pc:sldMk cId="2079562208" sldId="301"/>
            <ac:graphicFrameMk id="8" creationId="{F357ACC6-5B9E-4885-9CF8-9CD9F0F3E019}"/>
          </ac:graphicFrameMkLst>
        </pc:graphicFrameChg>
        <pc:graphicFrameChg chg="mod">
          <ac:chgData name="a b" userId="9c1a27bca185ed6c" providerId="LiveId" clId="{2B95AC66-F56C-4388-B0A6-AA6EEE59DC73}" dt="2022-02-09T12:06:13.222" v="338" actId="113"/>
          <ac:graphicFrameMkLst>
            <pc:docMk/>
            <pc:sldMk cId="2079562208" sldId="301"/>
            <ac:graphicFrameMk id="10" creationId="{BCA5B322-B1A3-4F5C-BE69-4FFF1E502051}"/>
          </ac:graphicFrameMkLst>
        </pc:graphicFrameChg>
      </pc:sldChg>
      <pc:sldChg chg="modSp">
        <pc:chgData name="a b" userId="9c1a27bca185ed6c" providerId="LiveId" clId="{2B95AC66-F56C-4388-B0A6-AA6EEE59DC73}" dt="2022-02-09T18:41:22.509" v="763" actId="1582"/>
        <pc:sldMkLst>
          <pc:docMk/>
          <pc:sldMk cId="3329929345" sldId="302"/>
        </pc:sldMkLst>
        <pc:graphicFrameChg chg="mod">
          <ac:chgData name="a b" userId="9c1a27bca185ed6c" providerId="LiveId" clId="{2B95AC66-F56C-4388-B0A6-AA6EEE59DC73}" dt="2022-02-09T12:06:19.650" v="339" actId="113"/>
          <ac:graphicFrameMkLst>
            <pc:docMk/>
            <pc:sldMk cId="3329929345" sldId="302"/>
            <ac:graphicFrameMk id="4" creationId="{AB696C23-A630-4547-AC78-FCEC065D7BDC}"/>
          </ac:graphicFrameMkLst>
        </pc:graphicFrameChg>
        <pc:graphicFrameChg chg="mod">
          <ac:chgData name="a b" userId="9c1a27bca185ed6c" providerId="LiveId" clId="{2B95AC66-F56C-4388-B0A6-AA6EEE59DC73}" dt="2022-02-09T18:41:22.509" v="763" actId="1582"/>
          <ac:graphicFrameMkLst>
            <pc:docMk/>
            <pc:sldMk cId="3329929345" sldId="302"/>
            <ac:graphicFrameMk id="5" creationId="{B1207BD2-87CB-4446-9F88-E5709107D876}"/>
          </ac:graphicFrameMkLst>
        </pc:graphicFrameChg>
        <pc:graphicFrameChg chg="mod">
          <ac:chgData name="a b" userId="9c1a27bca185ed6c" providerId="LiveId" clId="{2B95AC66-F56C-4388-B0A6-AA6EEE59DC73}" dt="2022-02-09T12:06:28.774" v="341" actId="113"/>
          <ac:graphicFrameMkLst>
            <pc:docMk/>
            <pc:sldMk cId="3329929345" sldId="302"/>
            <ac:graphicFrameMk id="6" creationId="{6EFA49E2-DC99-48F6-905C-4A4AA227485B}"/>
          </ac:graphicFrameMkLst>
        </pc:graphicFrameChg>
        <pc:graphicFrameChg chg="mod">
          <ac:chgData name="a b" userId="9c1a27bca185ed6c" providerId="LiveId" clId="{2B95AC66-F56C-4388-B0A6-AA6EEE59DC73}" dt="2022-02-09T12:06:34.420" v="343" actId="113"/>
          <ac:graphicFrameMkLst>
            <pc:docMk/>
            <pc:sldMk cId="3329929345" sldId="302"/>
            <ac:graphicFrameMk id="8" creationId="{D1688861-CBFE-4F9F-A9C4-0ACE7D5E76DF}"/>
          </ac:graphicFrameMkLst>
        </pc:graphicFrameChg>
      </pc:sldChg>
      <pc:sldChg chg="modSp">
        <pc:chgData name="a b" userId="9c1a27bca185ed6c" providerId="LiveId" clId="{2B95AC66-F56C-4388-B0A6-AA6EEE59DC73}" dt="2022-02-09T18:41:30.764" v="765" actId="1582"/>
        <pc:sldMkLst>
          <pc:docMk/>
          <pc:sldMk cId="2955785229" sldId="303"/>
        </pc:sldMkLst>
        <pc:graphicFrameChg chg="mod">
          <ac:chgData name="a b" userId="9c1a27bca185ed6c" providerId="LiveId" clId="{2B95AC66-F56C-4388-B0A6-AA6EEE59DC73}" dt="2022-02-09T12:06:44.850" v="344" actId="113"/>
          <ac:graphicFrameMkLst>
            <pc:docMk/>
            <pc:sldMk cId="2955785229" sldId="303"/>
            <ac:graphicFrameMk id="4" creationId="{C6299007-85A3-4BED-B3AE-1844CD4AF4E3}"/>
          </ac:graphicFrameMkLst>
        </pc:graphicFrameChg>
        <pc:graphicFrameChg chg="mod">
          <ac:chgData name="a b" userId="9c1a27bca185ed6c" providerId="LiveId" clId="{2B95AC66-F56C-4388-B0A6-AA6EEE59DC73}" dt="2022-02-09T18:41:30.764" v="765" actId="1582"/>
          <ac:graphicFrameMkLst>
            <pc:docMk/>
            <pc:sldMk cId="2955785229" sldId="303"/>
            <ac:graphicFrameMk id="6" creationId="{57D15492-02DA-4119-9B24-5D5300005078}"/>
          </ac:graphicFrameMkLst>
        </pc:graphicFrameChg>
        <pc:graphicFrameChg chg="mod">
          <ac:chgData name="a b" userId="9c1a27bca185ed6c" providerId="LiveId" clId="{2B95AC66-F56C-4388-B0A6-AA6EEE59DC73}" dt="2022-02-09T12:06:54.918" v="347" actId="113"/>
          <ac:graphicFrameMkLst>
            <pc:docMk/>
            <pc:sldMk cId="2955785229" sldId="303"/>
            <ac:graphicFrameMk id="7" creationId="{813B0CD5-0421-43A9-B742-564CDA341E5F}"/>
          </ac:graphicFrameMkLst>
        </pc:graphicFrameChg>
        <pc:graphicFrameChg chg="mod">
          <ac:chgData name="a b" userId="9c1a27bca185ed6c" providerId="LiveId" clId="{2B95AC66-F56C-4388-B0A6-AA6EEE59DC73}" dt="2022-02-09T12:06:51.048" v="346" actId="113"/>
          <ac:graphicFrameMkLst>
            <pc:docMk/>
            <pc:sldMk cId="2955785229" sldId="303"/>
            <ac:graphicFrameMk id="8" creationId="{A6DB78A8-D1BD-4336-AAA5-4CC696D69D3F}"/>
          </ac:graphicFrameMkLst>
        </pc:graphicFrameChg>
      </pc:sldChg>
      <pc:sldChg chg="modSp">
        <pc:chgData name="a b" userId="9c1a27bca185ed6c" providerId="LiveId" clId="{2B95AC66-F56C-4388-B0A6-AA6EEE59DC73}" dt="2022-02-09T18:42:26.144" v="767" actId="1582"/>
        <pc:sldMkLst>
          <pc:docMk/>
          <pc:sldMk cId="1254920699" sldId="304"/>
        </pc:sldMkLst>
        <pc:graphicFrameChg chg="mod">
          <ac:chgData name="a b" userId="9c1a27bca185ed6c" providerId="LiveId" clId="{2B95AC66-F56C-4388-B0A6-AA6EEE59DC73}" dt="2022-02-09T18:42:26.144" v="767" actId="1582"/>
          <ac:graphicFrameMkLst>
            <pc:docMk/>
            <pc:sldMk cId="1254920699" sldId="304"/>
            <ac:graphicFrameMk id="4" creationId="{F74798A0-D76D-4DE7-95E0-C0305762A388}"/>
          </ac:graphicFrameMkLst>
        </pc:graphicFrameChg>
        <pc:graphicFrameChg chg="mod">
          <ac:chgData name="a b" userId="9c1a27bca185ed6c" providerId="LiveId" clId="{2B95AC66-F56C-4388-B0A6-AA6EEE59DC73}" dt="2022-02-09T12:07:07.407" v="350" actId="113"/>
          <ac:graphicFrameMkLst>
            <pc:docMk/>
            <pc:sldMk cId="1254920699" sldId="304"/>
            <ac:graphicFrameMk id="5" creationId="{BD2ACED4-DDF5-4B9A-9470-703FA134D5D9}"/>
          </ac:graphicFrameMkLst>
        </pc:graphicFrameChg>
        <pc:graphicFrameChg chg="mod">
          <ac:chgData name="a b" userId="9c1a27bca185ed6c" providerId="LiveId" clId="{2B95AC66-F56C-4388-B0A6-AA6EEE59DC73}" dt="2022-02-09T12:07:03.697" v="349" actId="113"/>
          <ac:graphicFrameMkLst>
            <pc:docMk/>
            <pc:sldMk cId="1254920699" sldId="304"/>
            <ac:graphicFrameMk id="6" creationId="{4295A33E-3525-406F-94F2-9A7844D54BB6}"/>
          </ac:graphicFrameMkLst>
        </pc:graphicFrameChg>
        <pc:graphicFrameChg chg="mod">
          <ac:chgData name="a b" userId="9c1a27bca185ed6c" providerId="LiveId" clId="{2B95AC66-F56C-4388-B0A6-AA6EEE59DC73}" dt="2022-02-09T12:07:10.920" v="351" actId="113"/>
          <ac:graphicFrameMkLst>
            <pc:docMk/>
            <pc:sldMk cId="1254920699" sldId="304"/>
            <ac:graphicFrameMk id="7" creationId="{E729C049-4D9E-465C-92E9-F3E4AE9A2854}"/>
          </ac:graphicFrameMkLst>
        </pc:graphicFrameChg>
      </pc:sldChg>
      <pc:sldChg chg="modSp">
        <pc:chgData name="a b" userId="9c1a27bca185ed6c" providerId="LiveId" clId="{2B95AC66-F56C-4388-B0A6-AA6EEE59DC73}" dt="2022-02-09T18:42:52.810" v="773" actId="1582"/>
        <pc:sldMkLst>
          <pc:docMk/>
          <pc:sldMk cId="1742064798" sldId="305"/>
        </pc:sldMkLst>
        <pc:graphicFrameChg chg="mod">
          <ac:chgData name="a b" userId="9c1a27bca185ed6c" providerId="LiveId" clId="{2B95AC66-F56C-4388-B0A6-AA6EEE59DC73}" dt="2022-02-09T12:07:18.881" v="352" actId="113"/>
          <ac:graphicFrameMkLst>
            <pc:docMk/>
            <pc:sldMk cId="1742064798" sldId="305"/>
            <ac:graphicFrameMk id="4" creationId="{03FBEF09-6D01-47AE-9867-1903988F483C}"/>
          </ac:graphicFrameMkLst>
        </pc:graphicFrameChg>
        <pc:graphicFrameChg chg="mod">
          <ac:chgData name="a b" userId="9c1a27bca185ed6c" providerId="LiveId" clId="{2B95AC66-F56C-4388-B0A6-AA6EEE59DC73}" dt="2022-02-09T18:42:44.841" v="769" actId="1582"/>
          <ac:graphicFrameMkLst>
            <pc:docMk/>
            <pc:sldMk cId="1742064798" sldId="305"/>
            <ac:graphicFrameMk id="5" creationId="{77A7ACDA-4219-4EB0-8C36-6926575EB662}"/>
          </ac:graphicFrameMkLst>
        </pc:graphicFrameChg>
        <pc:graphicFrameChg chg="mod">
          <ac:chgData name="a b" userId="9c1a27bca185ed6c" providerId="LiveId" clId="{2B95AC66-F56C-4388-B0A6-AA6EEE59DC73}" dt="2022-02-09T18:42:52.810" v="773" actId="1582"/>
          <ac:graphicFrameMkLst>
            <pc:docMk/>
            <pc:sldMk cId="1742064798" sldId="305"/>
            <ac:graphicFrameMk id="6" creationId="{CA9C838C-4C2E-4C2B-96D2-4994A7643425}"/>
          </ac:graphicFrameMkLst>
        </pc:graphicFrameChg>
        <pc:graphicFrameChg chg="mod">
          <ac:chgData name="a b" userId="9c1a27bca185ed6c" providerId="LiveId" clId="{2B95AC66-F56C-4388-B0A6-AA6EEE59DC73}" dt="2022-02-09T18:42:48.790" v="771" actId="1582"/>
          <ac:graphicFrameMkLst>
            <pc:docMk/>
            <pc:sldMk cId="1742064798" sldId="305"/>
            <ac:graphicFrameMk id="7" creationId="{CA9C838C-4C2E-4C2B-96D2-4994A7643425}"/>
          </ac:graphicFrameMkLst>
        </pc:graphicFrameChg>
      </pc:sldChg>
      <pc:sldChg chg="modSp">
        <pc:chgData name="a b" userId="9c1a27bca185ed6c" providerId="LiveId" clId="{2B95AC66-F56C-4388-B0A6-AA6EEE59DC73}" dt="2022-02-09T18:44:09.002" v="775" actId="1582"/>
        <pc:sldMkLst>
          <pc:docMk/>
          <pc:sldMk cId="3614974797" sldId="306"/>
        </pc:sldMkLst>
        <pc:graphicFrameChg chg="mod">
          <ac:chgData name="a b" userId="9c1a27bca185ed6c" providerId="LiveId" clId="{2B95AC66-F56C-4388-B0A6-AA6EEE59DC73}" dt="2022-02-09T18:44:09.002" v="775" actId="1582"/>
          <ac:graphicFrameMkLst>
            <pc:docMk/>
            <pc:sldMk cId="3614974797" sldId="306"/>
            <ac:graphicFrameMk id="4" creationId="{951AD07B-7DDB-4EAF-8BA1-6B790057639F}"/>
          </ac:graphicFrameMkLst>
        </pc:graphicFrameChg>
        <pc:graphicFrameChg chg="mod">
          <ac:chgData name="a b" userId="9c1a27bca185ed6c" providerId="LiveId" clId="{2B95AC66-F56C-4388-B0A6-AA6EEE59DC73}" dt="2022-02-09T12:07:40.825" v="358" actId="113"/>
          <ac:graphicFrameMkLst>
            <pc:docMk/>
            <pc:sldMk cId="3614974797" sldId="306"/>
            <ac:graphicFrameMk id="5" creationId="{41EF57EB-8995-427C-A103-3EC11948CE9D}"/>
          </ac:graphicFrameMkLst>
        </pc:graphicFrameChg>
        <pc:graphicFrameChg chg="mod">
          <ac:chgData name="a b" userId="9c1a27bca185ed6c" providerId="LiveId" clId="{2B95AC66-F56C-4388-B0A6-AA6EEE59DC73}" dt="2022-02-09T12:07:38.030" v="357" actId="113"/>
          <ac:graphicFrameMkLst>
            <pc:docMk/>
            <pc:sldMk cId="3614974797" sldId="306"/>
            <ac:graphicFrameMk id="6" creationId="{A6118575-A2BE-4704-A0CD-3E5AB20D4263}"/>
          </ac:graphicFrameMkLst>
        </pc:graphicFrameChg>
        <pc:graphicFrameChg chg="mod">
          <ac:chgData name="a b" userId="9c1a27bca185ed6c" providerId="LiveId" clId="{2B95AC66-F56C-4388-B0A6-AA6EEE59DC73}" dt="2022-02-09T12:07:43.682" v="359" actId="113"/>
          <ac:graphicFrameMkLst>
            <pc:docMk/>
            <pc:sldMk cId="3614974797" sldId="306"/>
            <ac:graphicFrameMk id="7" creationId="{FD355A46-7871-4CE3-8DB1-AF781116E81B}"/>
          </ac:graphicFrameMkLst>
        </pc:graphicFrameChg>
      </pc:sldChg>
      <pc:sldChg chg="modSp">
        <pc:chgData name="a b" userId="9c1a27bca185ed6c" providerId="LiveId" clId="{2B95AC66-F56C-4388-B0A6-AA6EEE59DC73}" dt="2022-02-09T18:44:34.916" v="777" actId="1582"/>
        <pc:sldMkLst>
          <pc:docMk/>
          <pc:sldMk cId="1734357540" sldId="307"/>
        </pc:sldMkLst>
        <pc:graphicFrameChg chg="mod">
          <ac:chgData name="a b" userId="9c1a27bca185ed6c" providerId="LiveId" clId="{2B95AC66-F56C-4388-B0A6-AA6EEE59DC73}" dt="2022-02-09T18:44:34.916" v="777" actId="1582"/>
          <ac:graphicFrameMkLst>
            <pc:docMk/>
            <pc:sldMk cId="1734357540" sldId="307"/>
            <ac:graphicFrameMk id="4" creationId="{F89504B0-B152-42E6-A255-86621379FA47}"/>
          </ac:graphicFrameMkLst>
        </pc:graphicFrameChg>
        <pc:graphicFrameChg chg="mod">
          <ac:chgData name="a b" userId="9c1a27bca185ed6c" providerId="LiveId" clId="{2B95AC66-F56C-4388-B0A6-AA6EEE59DC73}" dt="2022-02-09T12:07:53.458" v="362" actId="113"/>
          <ac:graphicFrameMkLst>
            <pc:docMk/>
            <pc:sldMk cId="1734357540" sldId="307"/>
            <ac:graphicFrameMk id="5" creationId="{5CF908AA-F251-4208-A3EB-91DDD5BC641D}"/>
          </ac:graphicFrameMkLst>
        </pc:graphicFrameChg>
        <pc:graphicFrameChg chg="mod">
          <ac:chgData name="a b" userId="9c1a27bca185ed6c" providerId="LiveId" clId="{2B95AC66-F56C-4388-B0A6-AA6EEE59DC73}" dt="2022-02-09T12:07:50.641" v="361" actId="113"/>
          <ac:graphicFrameMkLst>
            <pc:docMk/>
            <pc:sldMk cId="1734357540" sldId="307"/>
            <ac:graphicFrameMk id="6" creationId="{0EB1F0D1-C710-4E05-81E3-8193AA494E49}"/>
          </ac:graphicFrameMkLst>
        </pc:graphicFrameChg>
        <pc:graphicFrameChg chg="mod">
          <ac:chgData name="a b" userId="9c1a27bca185ed6c" providerId="LiveId" clId="{2B95AC66-F56C-4388-B0A6-AA6EEE59DC73}" dt="2022-02-09T12:07:56.096" v="363" actId="113"/>
          <ac:graphicFrameMkLst>
            <pc:docMk/>
            <pc:sldMk cId="1734357540" sldId="307"/>
            <ac:graphicFrameMk id="7" creationId="{57DC7AF2-C7E1-45D0-BBBB-27D3DE1D5E81}"/>
          </ac:graphicFrameMkLst>
        </pc:graphicFrameChg>
      </pc:sldChg>
      <pc:sldChg chg="del">
        <pc:chgData name="a b" userId="9c1a27bca185ed6c" providerId="LiveId" clId="{2B95AC66-F56C-4388-B0A6-AA6EEE59DC73}" dt="2022-02-09T18:55:33.392" v="1120" actId="47"/>
        <pc:sldMkLst>
          <pc:docMk/>
          <pc:sldMk cId="4828430" sldId="308"/>
        </pc:sldMkLst>
      </pc:sldChg>
      <pc:sldChg chg="addSp modSp mod">
        <pc:chgData name="a b" userId="9c1a27bca185ed6c" providerId="LiveId" clId="{2B95AC66-F56C-4388-B0A6-AA6EEE59DC73}" dt="2022-02-09T19:15:01.230" v="1343" actId="20577"/>
        <pc:sldMkLst>
          <pc:docMk/>
          <pc:sldMk cId="639768666" sldId="309"/>
        </pc:sldMkLst>
        <pc:spChg chg="mod">
          <ac:chgData name="a b" userId="9c1a27bca185ed6c" providerId="LiveId" clId="{2B95AC66-F56C-4388-B0A6-AA6EEE59DC73}" dt="2022-02-09T18:56:10.106" v="1181" actId="20577"/>
          <ac:spMkLst>
            <pc:docMk/>
            <pc:sldMk cId="639768666" sldId="309"/>
            <ac:spMk id="4" creationId="{00000000-0000-0000-0000-000000000000}"/>
          </ac:spMkLst>
        </pc:spChg>
        <pc:spChg chg="add mod">
          <ac:chgData name="a b" userId="9c1a27bca185ed6c" providerId="LiveId" clId="{2B95AC66-F56C-4388-B0A6-AA6EEE59DC73}" dt="2022-02-09T19:15:01.230" v="1343" actId="20577"/>
          <ac:spMkLst>
            <pc:docMk/>
            <pc:sldMk cId="639768666" sldId="309"/>
            <ac:spMk id="11" creationId="{93EFEADD-96F6-46F3-86C9-BA85D77FF54A}"/>
          </ac:spMkLst>
        </pc:spChg>
      </pc:sldChg>
      <pc:sldChg chg="modSp del mod ord">
        <pc:chgData name="a b" userId="9c1a27bca185ed6c" providerId="LiveId" clId="{2B95AC66-F56C-4388-B0A6-AA6EEE59DC73}" dt="2022-02-09T12:26:50.576" v="476" actId="47"/>
        <pc:sldMkLst>
          <pc:docMk/>
          <pc:sldMk cId="956999080" sldId="311"/>
        </pc:sldMkLst>
        <pc:spChg chg="mod">
          <ac:chgData name="a b" userId="9c1a27bca185ed6c" providerId="LiveId" clId="{2B95AC66-F56C-4388-B0A6-AA6EEE59DC73}" dt="2022-02-09T12:09:42.774" v="425" actId="20577"/>
          <ac:spMkLst>
            <pc:docMk/>
            <pc:sldMk cId="956999080" sldId="311"/>
            <ac:spMk id="4" creationId="{00000000-0000-0000-0000-000000000000}"/>
          </ac:spMkLst>
        </pc:spChg>
      </pc:sldChg>
      <pc:sldChg chg="modSp mod">
        <pc:chgData name="a b" userId="9c1a27bca185ed6c" providerId="LiveId" clId="{2B95AC66-F56C-4388-B0A6-AA6EEE59DC73}" dt="2022-02-09T19:11:08.696" v="1238" actId="1076"/>
        <pc:sldMkLst>
          <pc:docMk/>
          <pc:sldMk cId="3364254263" sldId="312"/>
        </pc:sldMkLst>
        <pc:picChg chg="mod">
          <ac:chgData name="a b" userId="9c1a27bca185ed6c" providerId="LiveId" clId="{2B95AC66-F56C-4388-B0A6-AA6EEE59DC73}" dt="2022-02-09T19:11:08.696" v="1238" actId="1076"/>
          <ac:picMkLst>
            <pc:docMk/>
            <pc:sldMk cId="3364254263" sldId="312"/>
            <ac:picMk id="4" creationId="{00000000-0000-0000-0000-000000000000}"/>
          </ac:picMkLst>
        </pc:picChg>
      </pc:sldChg>
      <pc:sldChg chg="modSp mod modAnim">
        <pc:chgData name="a b" userId="9c1a27bca185ed6c" providerId="LiveId" clId="{2B95AC66-F56C-4388-B0A6-AA6EEE59DC73}" dt="2022-02-09T19:37:47.417" v="2075" actId="20577"/>
        <pc:sldMkLst>
          <pc:docMk/>
          <pc:sldMk cId="1198356532" sldId="313"/>
        </pc:sldMkLst>
        <pc:spChg chg="mod">
          <ac:chgData name="a b" userId="9c1a27bca185ed6c" providerId="LiveId" clId="{2B95AC66-F56C-4388-B0A6-AA6EEE59DC73}" dt="2022-02-09T19:37:47.417" v="2075" actId="20577"/>
          <ac:spMkLst>
            <pc:docMk/>
            <pc:sldMk cId="1198356532" sldId="313"/>
            <ac:spMk id="3" creationId="{00000000-0000-0000-0000-000000000000}"/>
          </ac:spMkLst>
        </pc:spChg>
        <pc:spChg chg="mod">
          <ac:chgData name="a b" userId="9c1a27bca185ed6c" providerId="LiveId" clId="{2B95AC66-F56C-4388-B0A6-AA6EEE59DC73}" dt="2022-02-09T12:10:44.397" v="437" actId="20577"/>
          <ac:spMkLst>
            <pc:docMk/>
            <pc:sldMk cId="1198356532" sldId="313"/>
            <ac:spMk id="4" creationId="{00000000-0000-0000-0000-000000000000}"/>
          </ac:spMkLst>
        </pc:spChg>
      </pc:sldChg>
      <pc:sldChg chg="modSp add mod ord modAnim">
        <pc:chgData name="a b" userId="9c1a27bca185ed6c" providerId="LiveId" clId="{2B95AC66-F56C-4388-B0A6-AA6EEE59DC73}" dt="2022-02-09T19:36:57.079" v="2062" actId="20577"/>
        <pc:sldMkLst>
          <pc:docMk/>
          <pc:sldMk cId="1422016248" sldId="315"/>
        </pc:sldMkLst>
        <pc:spChg chg="mod">
          <ac:chgData name="a b" userId="9c1a27bca185ed6c" providerId="LiveId" clId="{2B95AC66-F56C-4388-B0A6-AA6EEE59DC73}" dt="2022-02-09T19:36:57.079" v="2062" actId="20577"/>
          <ac:spMkLst>
            <pc:docMk/>
            <pc:sldMk cId="1422016248" sldId="315"/>
            <ac:spMk id="3" creationId="{00000000-0000-0000-0000-000000000000}"/>
          </ac:spMkLst>
        </pc:spChg>
        <pc:spChg chg="mod">
          <ac:chgData name="a b" userId="9c1a27bca185ed6c" providerId="LiveId" clId="{2B95AC66-F56C-4388-B0A6-AA6EEE59DC73}" dt="2022-02-09T12:09:55.797" v="429" actId="20577"/>
          <ac:spMkLst>
            <pc:docMk/>
            <pc:sldMk cId="1422016248" sldId="315"/>
            <ac:spMk id="4" creationId="{00000000-0000-0000-0000-000000000000}"/>
          </ac:spMkLst>
        </pc:spChg>
      </pc:sldChg>
      <pc:sldChg chg="addSp delSp modSp add del mod ord">
        <pc:chgData name="a b" userId="9c1a27bca185ed6c" providerId="LiveId" clId="{2B95AC66-F56C-4388-B0A6-AA6EEE59DC73}" dt="2022-02-09T19:34:56.269" v="1990" actId="47"/>
        <pc:sldMkLst>
          <pc:docMk/>
          <pc:sldMk cId="3052050051" sldId="316"/>
        </pc:sldMkLst>
        <pc:spChg chg="add del mod">
          <ac:chgData name="a b" userId="9c1a27bca185ed6c" providerId="LiveId" clId="{2B95AC66-F56C-4388-B0A6-AA6EEE59DC73}" dt="2022-02-09T11:59:24.820" v="298" actId="478"/>
          <ac:spMkLst>
            <pc:docMk/>
            <pc:sldMk cId="3052050051" sldId="316"/>
            <ac:spMk id="2" creationId="{645A3A67-E357-4E05-B41E-21C12501DE01}"/>
          </ac:spMkLst>
        </pc:spChg>
        <pc:spChg chg="mod">
          <ac:chgData name="a b" userId="9c1a27bca185ed6c" providerId="LiveId" clId="{2B95AC66-F56C-4388-B0A6-AA6EEE59DC73}" dt="2022-02-09T19:34:10.754" v="1989" actId="20577"/>
          <ac:spMkLst>
            <pc:docMk/>
            <pc:sldMk cId="3052050051" sldId="316"/>
            <ac:spMk id="3" creationId="{00000000-0000-0000-0000-000000000000}"/>
          </ac:spMkLst>
        </pc:spChg>
        <pc:spChg chg="mod">
          <ac:chgData name="a b" userId="9c1a27bca185ed6c" providerId="LiveId" clId="{2B95AC66-F56C-4388-B0A6-AA6EEE59DC73}" dt="2022-02-09T12:09:37.286" v="421" actId="20577"/>
          <ac:spMkLst>
            <pc:docMk/>
            <pc:sldMk cId="3052050051" sldId="316"/>
            <ac:spMk id="4" creationId="{00000000-0000-0000-0000-000000000000}"/>
          </ac:spMkLst>
        </pc:spChg>
      </pc:sldChg>
      <pc:sldChg chg="addSp delSp modSp add mod ord">
        <pc:chgData name="a b" userId="9c1a27bca185ed6c" providerId="LiveId" clId="{2B95AC66-F56C-4388-B0A6-AA6EEE59DC73}" dt="2022-02-09T18:45:50.153" v="792" actId="208"/>
        <pc:sldMkLst>
          <pc:docMk/>
          <pc:sldMk cId="2806494023" sldId="317"/>
        </pc:sldMkLst>
        <pc:spChg chg="add del mod">
          <ac:chgData name="a b" userId="9c1a27bca185ed6c" providerId="LiveId" clId="{2B95AC66-F56C-4388-B0A6-AA6EEE59DC73}" dt="2022-02-09T18:19:11.597" v="695" actId="478"/>
          <ac:spMkLst>
            <pc:docMk/>
            <pc:sldMk cId="2806494023" sldId="317"/>
            <ac:spMk id="2" creationId="{8769B886-999A-4CFD-874A-3FDA8BBF4DDF}"/>
          </ac:spMkLst>
        </pc:spChg>
        <pc:spChg chg="mod">
          <ac:chgData name="a b" userId="9c1a27bca185ed6c" providerId="LiveId" clId="{2B95AC66-F56C-4388-B0A6-AA6EEE59DC73}" dt="2022-02-09T18:33:13.108" v="696" actId="14100"/>
          <ac:spMkLst>
            <pc:docMk/>
            <pc:sldMk cId="2806494023" sldId="317"/>
            <ac:spMk id="3" creationId="{00000000-0000-0000-0000-000000000000}"/>
          </ac:spMkLst>
        </pc:spChg>
        <pc:spChg chg="del">
          <ac:chgData name="a b" userId="9c1a27bca185ed6c" providerId="LiveId" clId="{2B95AC66-F56C-4388-B0A6-AA6EEE59DC73}" dt="2022-02-09T14:29:33.904" v="611" actId="478"/>
          <ac:spMkLst>
            <pc:docMk/>
            <pc:sldMk cId="2806494023" sldId="317"/>
            <ac:spMk id="7" creationId="{C0667F54-6FD1-44A9-9951-500D99E670B7}"/>
          </ac:spMkLst>
        </pc:spChg>
        <pc:graphicFrameChg chg="add mod">
          <ac:chgData name="a b" userId="9c1a27bca185ed6c" providerId="LiveId" clId="{2B95AC66-F56C-4388-B0A6-AA6EEE59DC73}" dt="2022-02-09T18:45:46.414" v="790" actId="208"/>
          <ac:graphicFrameMkLst>
            <pc:docMk/>
            <pc:sldMk cId="2806494023" sldId="317"/>
            <ac:graphicFrameMk id="8" creationId="{52005F12-C5DD-488B-A7F8-541FFE58DCB7}"/>
          </ac:graphicFrameMkLst>
        </pc:graphicFrameChg>
        <pc:graphicFrameChg chg="add mod">
          <ac:chgData name="a b" userId="9c1a27bca185ed6c" providerId="LiveId" clId="{2B95AC66-F56C-4388-B0A6-AA6EEE59DC73}" dt="2022-02-09T18:45:50.153" v="792" actId="208"/>
          <ac:graphicFrameMkLst>
            <pc:docMk/>
            <pc:sldMk cId="2806494023" sldId="317"/>
            <ac:graphicFrameMk id="9" creationId="{1CDB6450-DE87-4AB8-B65A-218E71B3F1FA}"/>
          </ac:graphicFrameMkLst>
        </pc:graphicFrameChg>
        <pc:graphicFrameChg chg="add mod">
          <ac:chgData name="a b" userId="9c1a27bca185ed6c" providerId="LiveId" clId="{2B95AC66-F56C-4388-B0A6-AA6EEE59DC73}" dt="2022-02-09T18:45:48.420" v="791" actId="208"/>
          <ac:graphicFrameMkLst>
            <pc:docMk/>
            <pc:sldMk cId="2806494023" sldId="317"/>
            <ac:graphicFrameMk id="10" creationId="{9717F353-2F1E-4F51-B6EC-D0801BCE83ED}"/>
          </ac:graphicFrameMkLst>
        </pc:graphicFrameChg>
        <pc:picChg chg="del">
          <ac:chgData name="a b" userId="9c1a27bca185ed6c" providerId="LiveId" clId="{2B95AC66-F56C-4388-B0A6-AA6EEE59DC73}" dt="2022-02-09T14:29:29.761" v="610" actId="478"/>
          <ac:picMkLst>
            <pc:docMk/>
            <pc:sldMk cId="2806494023" sldId="317"/>
            <ac:picMk id="1026" creationId="{00000000-0000-0000-0000-000000000000}"/>
          </ac:picMkLst>
        </pc:picChg>
      </pc:sldChg>
      <pc:sldChg chg="modSp add mod">
        <pc:chgData name="a b" userId="9c1a27bca185ed6c" providerId="LiveId" clId="{2B95AC66-F56C-4388-B0A6-AA6EEE59DC73}" dt="2022-02-09T19:20:50.798" v="1786" actId="20577"/>
        <pc:sldMkLst>
          <pc:docMk/>
          <pc:sldMk cId="922261018" sldId="318"/>
        </pc:sldMkLst>
        <pc:spChg chg="mod">
          <ac:chgData name="a b" userId="9c1a27bca185ed6c" providerId="LiveId" clId="{2B95AC66-F56C-4388-B0A6-AA6EEE59DC73}" dt="2022-02-09T19:20:43.143" v="1783" actId="20577"/>
          <ac:spMkLst>
            <pc:docMk/>
            <pc:sldMk cId="922261018" sldId="318"/>
            <ac:spMk id="3" creationId="{00000000-0000-0000-0000-000000000000}"/>
          </ac:spMkLst>
        </pc:spChg>
        <pc:spChg chg="mod">
          <ac:chgData name="a b" userId="9c1a27bca185ed6c" providerId="LiveId" clId="{2B95AC66-F56C-4388-B0A6-AA6EEE59DC73}" dt="2022-02-09T19:20:50.798" v="1786" actId="20577"/>
          <ac:spMkLst>
            <pc:docMk/>
            <pc:sldMk cId="922261018" sldId="318"/>
            <ac:spMk id="4" creationId="{00000000-0000-0000-0000-000000000000}"/>
          </ac:spMkLst>
        </pc:spChg>
      </pc:sldChg>
      <pc:sldChg chg="new">
        <pc:chgData name="a b" userId="9c1a27bca185ed6c" providerId="LiveId" clId="{2B95AC66-F56C-4388-B0A6-AA6EEE59DC73}" dt="2022-02-09T19:22:09.109" v="1823" actId="680"/>
        <pc:sldMkLst>
          <pc:docMk/>
          <pc:sldMk cId="2644525067" sldId="319"/>
        </pc:sldMkLst>
      </pc:sldChg>
      <pc:sldChg chg="addSp delSp modSp add mod ord chgLayout">
        <pc:chgData name="a b" userId="9c1a27bca185ed6c" providerId="LiveId" clId="{2B95AC66-F56C-4388-B0A6-AA6EEE59DC73}" dt="2022-02-09T19:30:44.582" v="1917" actId="403"/>
        <pc:sldMkLst>
          <pc:docMk/>
          <pc:sldMk cId="1482899012" sldId="320"/>
        </pc:sldMkLst>
        <pc:spChg chg="mod ord">
          <ac:chgData name="a b" userId="9c1a27bca185ed6c" providerId="LiveId" clId="{2B95AC66-F56C-4388-B0A6-AA6EEE59DC73}" dt="2022-02-09T19:30:03.081" v="1871" actId="700"/>
          <ac:spMkLst>
            <pc:docMk/>
            <pc:sldMk cId="1482899012" sldId="320"/>
            <ac:spMk id="3" creationId="{00000000-0000-0000-0000-000000000000}"/>
          </ac:spMkLst>
        </pc:spChg>
        <pc:spChg chg="mod">
          <ac:chgData name="a b" userId="9c1a27bca185ed6c" providerId="LiveId" clId="{2B95AC66-F56C-4388-B0A6-AA6EEE59DC73}" dt="2022-02-09T19:22:29.587" v="1864" actId="20577"/>
          <ac:spMkLst>
            <pc:docMk/>
            <pc:sldMk cId="1482899012" sldId="320"/>
            <ac:spMk id="4" creationId="{00000000-0000-0000-0000-000000000000}"/>
          </ac:spMkLst>
        </pc:spChg>
        <pc:spChg chg="add del mod ord">
          <ac:chgData name="a b" userId="9c1a27bca185ed6c" providerId="LiveId" clId="{2B95AC66-F56C-4388-B0A6-AA6EEE59DC73}" dt="2022-02-09T19:30:05.943" v="1872" actId="478"/>
          <ac:spMkLst>
            <pc:docMk/>
            <pc:sldMk cId="1482899012" sldId="320"/>
            <ac:spMk id="7" creationId="{C0C3C045-2852-4CBF-A552-F4518F817A29}"/>
          </ac:spMkLst>
        </pc:spChg>
        <pc:spChg chg="add mod">
          <ac:chgData name="a b" userId="9c1a27bca185ed6c" providerId="LiveId" clId="{2B95AC66-F56C-4388-B0A6-AA6EEE59DC73}" dt="2022-02-09T19:30:44.582" v="1917" actId="403"/>
          <ac:spMkLst>
            <pc:docMk/>
            <pc:sldMk cId="1482899012" sldId="320"/>
            <ac:spMk id="8" creationId="{C324C8EC-D506-4851-A6C3-351BEB744E4A}"/>
          </ac:spMkLst>
        </pc:spChg>
        <pc:picChg chg="add mod">
          <ac:chgData name="a b" userId="9c1a27bca185ed6c" providerId="LiveId" clId="{2B95AC66-F56C-4388-B0A6-AA6EEE59DC73}" dt="2022-02-09T19:27:58.926" v="1870" actId="1076"/>
          <ac:picMkLst>
            <pc:docMk/>
            <pc:sldMk cId="1482899012" sldId="320"/>
            <ac:picMk id="6" creationId="{45BC0DA2-2265-4B21-BF96-841561DA90B5}"/>
          </ac:picMkLst>
        </pc:picChg>
      </pc:sldChg>
      <pc:sldChg chg="delSp modSp add mod ord">
        <pc:chgData name="a b" userId="9c1a27bca185ed6c" providerId="LiveId" clId="{2B95AC66-F56C-4388-B0A6-AA6EEE59DC73}" dt="2022-02-09T19:50:48.032" v="2314" actId="20577"/>
        <pc:sldMkLst>
          <pc:docMk/>
          <pc:sldMk cId="4288433573" sldId="321"/>
        </pc:sldMkLst>
        <pc:spChg chg="mod">
          <ac:chgData name="a b" userId="9c1a27bca185ed6c" providerId="LiveId" clId="{2B95AC66-F56C-4388-B0A6-AA6EEE59DC73}" dt="2022-02-09T19:48:29.194" v="2202" actId="403"/>
          <ac:spMkLst>
            <pc:docMk/>
            <pc:sldMk cId="4288433573" sldId="321"/>
            <ac:spMk id="3" creationId="{00000000-0000-0000-0000-000000000000}"/>
          </ac:spMkLst>
        </pc:spChg>
        <pc:spChg chg="mod">
          <ac:chgData name="a b" userId="9c1a27bca185ed6c" providerId="LiveId" clId="{2B95AC66-F56C-4388-B0A6-AA6EEE59DC73}" dt="2022-02-09T19:50:48.032" v="2314" actId="20577"/>
          <ac:spMkLst>
            <pc:docMk/>
            <pc:sldMk cId="4288433573" sldId="321"/>
            <ac:spMk id="8" creationId="{C324C8EC-D506-4851-A6C3-351BEB744E4A}"/>
          </ac:spMkLst>
        </pc:spChg>
        <pc:picChg chg="del">
          <ac:chgData name="a b" userId="9c1a27bca185ed6c" providerId="LiveId" clId="{2B95AC66-F56C-4388-B0A6-AA6EEE59DC73}" dt="2022-02-09T19:45:44.296" v="2190" actId="478"/>
          <ac:picMkLst>
            <pc:docMk/>
            <pc:sldMk cId="4288433573" sldId="321"/>
            <ac:picMk id="6" creationId="{45BC0DA2-2265-4B21-BF96-841561DA90B5}"/>
          </ac:picMkLst>
        </pc:picChg>
      </pc:sldChg>
      <pc:sldChg chg="addSp delSp modSp add mod">
        <pc:chgData name="a b" userId="9c1a27bca185ed6c" providerId="LiveId" clId="{2B95AC66-F56C-4388-B0A6-AA6EEE59DC73}" dt="2022-02-09T19:45:18.599" v="2164" actId="1076"/>
        <pc:sldMkLst>
          <pc:docMk/>
          <pc:sldMk cId="804589384" sldId="322"/>
        </pc:sldMkLst>
        <pc:spChg chg="mod">
          <ac:chgData name="a b" userId="9c1a27bca185ed6c" providerId="LiveId" clId="{2B95AC66-F56C-4388-B0A6-AA6EEE59DC73}" dt="2022-02-09T19:45:13.780" v="2162" actId="5793"/>
          <ac:spMkLst>
            <pc:docMk/>
            <pc:sldMk cId="804589384" sldId="322"/>
            <ac:spMk id="3" creationId="{00000000-0000-0000-0000-000000000000}"/>
          </ac:spMkLst>
        </pc:spChg>
        <pc:spChg chg="mod">
          <ac:chgData name="a b" userId="9c1a27bca185ed6c" providerId="LiveId" clId="{2B95AC66-F56C-4388-B0A6-AA6EEE59DC73}" dt="2022-02-09T19:43:54.536" v="2132" actId="1076"/>
          <ac:spMkLst>
            <pc:docMk/>
            <pc:sldMk cId="804589384" sldId="322"/>
            <ac:spMk id="8" creationId="{C324C8EC-D506-4851-A6C3-351BEB744E4A}"/>
          </ac:spMkLst>
        </pc:spChg>
        <pc:spChg chg="add mod">
          <ac:chgData name="a b" userId="9c1a27bca185ed6c" providerId="LiveId" clId="{2B95AC66-F56C-4388-B0A6-AA6EEE59DC73}" dt="2022-02-09T19:44:12.246" v="2156" actId="1076"/>
          <ac:spMkLst>
            <pc:docMk/>
            <pc:sldMk cId="804589384" sldId="322"/>
            <ac:spMk id="9" creationId="{95955929-6C96-4D5F-A6A3-28667840382D}"/>
          </ac:spMkLst>
        </pc:spChg>
        <pc:picChg chg="del">
          <ac:chgData name="a b" userId="9c1a27bca185ed6c" providerId="LiveId" clId="{2B95AC66-F56C-4388-B0A6-AA6EEE59DC73}" dt="2022-02-09T19:41:37.082" v="2076" actId="478"/>
          <ac:picMkLst>
            <pc:docMk/>
            <pc:sldMk cId="804589384" sldId="322"/>
            <ac:picMk id="6" creationId="{45BC0DA2-2265-4B21-BF96-841561DA90B5}"/>
          </ac:picMkLst>
        </pc:picChg>
        <pc:picChg chg="add mod">
          <ac:chgData name="a b" userId="9c1a27bca185ed6c" providerId="LiveId" clId="{2B95AC66-F56C-4388-B0A6-AA6EEE59DC73}" dt="2022-02-09T19:45:18.599" v="2164" actId="1076"/>
          <ac:picMkLst>
            <pc:docMk/>
            <pc:sldMk cId="804589384" sldId="322"/>
            <ac:picMk id="1026" creationId="{A167F2E6-D78C-4737-A676-8B9518C8184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https://d.docs.live.net/9c1a27bca185ed6c/&#12489;&#12461;&#12517;&#12513;&#12531;&#12488;/&#21330;&#26989;&#30740;&#31350;&#12522;&#12495;&#29992;.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https://d.docs.live.net/9c1a27bca185ed6c/&#12489;&#12461;&#12517;&#12513;&#12531;&#12488;/&#21330;&#26989;&#30740;&#31350;&#12522;&#12495;&#29992;.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https://d.docs.live.net/9c1a27bca185ed6c/&#12489;&#12461;&#12517;&#12513;&#12531;&#12488;/&#21330;&#26989;&#30740;&#31350;&#12522;&#12495;&#29992;.xlsx" TargetMode="External"/><Relationship Id="rId2" Type="http://schemas.microsoft.com/office/2011/relationships/chartColorStyle" Target="colors40.xml"/><Relationship Id="rId1" Type="http://schemas.microsoft.com/office/2011/relationships/chartStyle" Target="style40.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このウェブサイトの視覚的表現は見てて楽しいですか？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8F7-4A0C-BC91-54BF0F349D4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8F7-4A0C-BC91-54BF0F349D4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8F7-4A0C-BC91-54BF0F349D4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8F7-4A0C-BC91-54BF0F349D4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8F7-4A0C-BC91-54BF0F349D4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c:v>
                </c:pt>
                <c:pt idx="1">
                  <c:v>2</c:v>
                </c:pt>
                <c:pt idx="2">
                  <c:v>3</c:v>
                </c:pt>
                <c:pt idx="3">
                  <c:v>4</c:v>
                </c:pt>
                <c:pt idx="4">
                  <c:v>0</c:v>
                </c:pt>
              </c:numCache>
            </c:numRef>
          </c:val>
          <c:extLst>
            <c:ext xmlns:c16="http://schemas.microsoft.com/office/drawing/2014/chart" uri="{C3380CC4-5D6E-409C-BE32-E72D297353CC}">
              <c16:uniqueId val="{0000000A-68F7-4A0C-BC91-54BF0F349D4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Sheet1!$D$1</c:f>
              <c:strCache>
                <c:ptCount val="1"/>
                <c:pt idx="0">
                  <c:v>このウェブサイトには親しみを感じますか？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CF7-4F7E-9E34-D1596F03F98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CF7-4F7E-9E34-D1596F03F98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CF7-4F7E-9E34-D1596F03F98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CF7-4F7E-9E34-D1596F03F98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CF7-4F7E-9E34-D1596F03F98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Sheet1!$D$2:$D$6</c:f>
              <c:numCache>
                <c:formatCode>General</c:formatCode>
                <c:ptCount val="5"/>
                <c:pt idx="0">
                  <c:v>1</c:v>
                </c:pt>
                <c:pt idx="1">
                  <c:v>2</c:v>
                </c:pt>
                <c:pt idx="2">
                  <c:v>5</c:v>
                </c:pt>
                <c:pt idx="3">
                  <c:v>3</c:v>
                </c:pt>
                <c:pt idx="4">
                  <c:v>6</c:v>
                </c:pt>
              </c:numCache>
            </c:numRef>
          </c:val>
          <c:extLst>
            <c:ext xmlns:c16="http://schemas.microsoft.com/office/drawing/2014/chart" uri="{C3380CC4-5D6E-409C-BE32-E72D297353CC}">
              <c16:uniqueId val="{0000000A-2CF7-4F7E-9E34-D1596F03F988}"/>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無限大キャンパス（ボタンだけ）</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Sheet1!$D$9</c:f>
              <c:strCache>
                <c:ptCount val="1"/>
                <c:pt idx="0">
                  <c:v>このウェブサイトには親しみを感じますか？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B0-489F-BCF6-AE08024DF2E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B0-489F-BCF6-AE08024DF2E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B0-489F-BCF6-AE08024DF2E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B0-489F-BCF6-AE08024DF2E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FB0-489F-BCF6-AE08024DF2E0}"/>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Sheet1!$D$10:$D$14</c:f>
              <c:numCache>
                <c:formatCode>General</c:formatCode>
                <c:ptCount val="5"/>
                <c:pt idx="0">
                  <c:v>3</c:v>
                </c:pt>
                <c:pt idx="1">
                  <c:v>5</c:v>
                </c:pt>
                <c:pt idx="2">
                  <c:v>3</c:v>
                </c:pt>
                <c:pt idx="3">
                  <c:v>5</c:v>
                </c:pt>
                <c:pt idx="4">
                  <c:v>0</c:v>
                </c:pt>
              </c:numCache>
            </c:numRef>
          </c:val>
          <c:extLst>
            <c:ext xmlns:c16="http://schemas.microsoft.com/office/drawing/2014/chart" uri="{C3380CC4-5D6E-409C-BE32-E72D297353CC}">
              <c16:uniqueId val="{0000000A-6FB0-489F-BCF6-AE08024DF2E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Sheet1!$D$17</c:f>
              <c:strCache>
                <c:ptCount val="1"/>
                <c:pt idx="0">
                  <c:v>このウェブサイトには親しみを感じますか？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7C-4E33-8DB2-CBBDC6C36A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7C-4E33-8DB2-CBBDC6C36A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7C-4E33-8DB2-CBBDC6C36A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E7C-4E33-8DB2-CBBDC6C36A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E7C-4E33-8DB2-CBBDC6C36ABA}"/>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Sheet1!$D$18:$D$22</c:f>
              <c:numCache>
                <c:formatCode>General</c:formatCode>
                <c:ptCount val="5"/>
                <c:pt idx="0">
                  <c:v>0</c:v>
                </c:pt>
                <c:pt idx="1">
                  <c:v>3</c:v>
                </c:pt>
                <c:pt idx="2">
                  <c:v>6</c:v>
                </c:pt>
                <c:pt idx="3">
                  <c:v>5</c:v>
                </c:pt>
                <c:pt idx="4">
                  <c:v>1</c:v>
                </c:pt>
              </c:numCache>
            </c:numRef>
          </c:val>
          <c:extLst>
            <c:ext xmlns:c16="http://schemas.microsoft.com/office/drawing/2014/chart" uri="{C3380CC4-5D6E-409C-BE32-E72D297353CC}">
              <c16:uniqueId val="{0000000A-6E7C-4E33-8DB2-CBBDC6C36AB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r>
              <a:rPr lang="en-US" altLang="ja-JP" b="1" dirty="0"/>
              <a:t>Material CSS</a:t>
            </a:r>
            <a:r>
              <a:rPr lang="ja-JP" altLang="en-US" b="1"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Sheet1!$D$25</c:f>
              <c:strCache>
                <c:ptCount val="1"/>
                <c:pt idx="0">
                  <c:v>このウェブサイトには親しみを感じますか？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85-4674-A2F6-936EEF7399B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85-4674-A2F6-936EEF7399B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85-4674-A2F6-936EEF7399B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85-4674-A2F6-936EEF7399B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85-4674-A2F6-936EEF7399B2}"/>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Sheet1!$D$26:$D$30</c:f>
              <c:numCache>
                <c:formatCode>General</c:formatCode>
                <c:ptCount val="5"/>
                <c:pt idx="0">
                  <c:v>3</c:v>
                </c:pt>
                <c:pt idx="1">
                  <c:v>5</c:v>
                </c:pt>
                <c:pt idx="2">
                  <c:v>6</c:v>
                </c:pt>
                <c:pt idx="3">
                  <c:v>2</c:v>
                </c:pt>
                <c:pt idx="4">
                  <c:v>0</c:v>
                </c:pt>
              </c:numCache>
            </c:numRef>
          </c:val>
          <c:extLst>
            <c:ext xmlns:c16="http://schemas.microsoft.com/office/drawing/2014/chart" uri="{C3380CC4-5D6E-409C-BE32-E72D297353CC}">
              <c16:uniqueId val="{0000000A-BF85-4674-A2F6-936EEF7399B2}"/>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Sheet1!$E$1</c:f>
              <c:strCache>
                <c:ptCount val="1"/>
                <c:pt idx="0">
                  <c:v>このウェブサイトの使い方はすぐに理解できますか？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53-438E-8017-640312F1FB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53-438E-8017-640312F1FB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53-438E-8017-640312F1FBE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53-438E-8017-640312F1FBE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A53-438E-8017-640312F1FBEA}"/>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Sheet1!$E$2:$E$6</c:f>
              <c:numCache>
                <c:formatCode>General</c:formatCode>
                <c:ptCount val="5"/>
                <c:pt idx="0">
                  <c:v>0</c:v>
                </c:pt>
                <c:pt idx="1">
                  <c:v>1</c:v>
                </c:pt>
                <c:pt idx="2">
                  <c:v>5</c:v>
                </c:pt>
                <c:pt idx="3">
                  <c:v>5</c:v>
                </c:pt>
                <c:pt idx="4">
                  <c:v>6</c:v>
                </c:pt>
              </c:numCache>
            </c:numRef>
          </c:val>
          <c:extLst>
            <c:ext xmlns:c16="http://schemas.microsoft.com/office/drawing/2014/chart" uri="{C3380CC4-5D6E-409C-BE32-E72D297353CC}">
              <c16:uniqueId val="{0000000A-9A53-438E-8017-640312F1FBE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ja-JP" sz="1800" b="1" i="0" baseline="0" dirty="0">
                <a:effectLst/>
              </a:rPr>
              <a:t>無限大キャンパス</a:t>
            </a:r>
            <a:r>
              <a:rPr lang="ja-JP" altLang="en-US" sz="1800" b="1" i="0" baseline="0" dirty="0">
                <a:effectLst/>
              </a:rPr>
              <a:t>（ボタンだけ）</a:t>
            </a:r>
            <a:endParaRPr lang="ja-JP" altLang="ja-JP" b="1" dirty="0">
              <a:effectLst/>
            </a:endParaRP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Sheet1!$E$17</c:f>
              <c:strCache>
                <c:ptCount val="1"/>
                <c:pt idx="0">
                  <c:v>このウェブサイトの使い方はすぐに理解できますか？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3E-4393-838E-59CB0838610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3E-4393-838E-59CB0838610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3E-4393-838E-59CB0838610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3E-4393-838E-59CB0838610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A3E-4393-838E-59CB0838610C}"/>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Sheet1!$E$18:$E$22</c:f>
              <c:numCache>
                <c:formatCode>General</c:formatCode>
                <c:ptCount val="5"/>
                <c:pt idx="0">
                  <c:v>0</c:v>
                </c:pt>
                <c:pt idx="1">
                  <c:v>2</c:v>
                </c:pt>
                <c:pt idx="2">
                  <c:v>3</c:v>
                </c:pt>
                <c:pt idx="3">
                  <c:v>4</c:v>
                </c:pt>
                <c:pt idx="4">
                  <c:v>7</c:v>
                </c:pt>
              </c:numCache>
            </c:numRef>
          </c:val>
          <c:extLst>
            <c:ext xmlns:c16="http://schemas.microsoft.com/office/drawing/2014/chart" uri="{C3380CC4-5D6E-409C-BE32-E72D297353CC}">
              <c16:uniqueId val="{0000000A-9A3E-4393-838E-59CB0838610C}"/>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ja-JP" sz="1400" b="1" i="0" baseline="0" dirty="0">
                <a:effectLst/>
              </a:rPr>
              <a:t>無限大キャンパス</a:t>
            </a:r>
            <a:r>
              <a:rPr lang="ja-JP" altLang="en-US" sz="1400" b="1" i="0" baseline="0" dirty="0">
                <a:effectLst/>
              </a:rPr>
              <a:t>（東京工芸大学）</a:t>
            </a:r>
            <a:endParaRPr lang="ja-JP" altLang="ja-JP" sz="1100" b="1"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Sheet1!$E$9</c:f>
              <c:strCache>
                <c:ptCount val="1"/>
                <c:pt idx="0">
                  <c:v>このウェブサイトの使い方はすぐに理解できますか？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44-4AB5-8B55-3A1810954F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44-4AB5-8B55-3A1810954F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44-4AB5-8B55-3A1810954F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44-4AB5-8B55-3A1810954FF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044-4AB5-8B55-3A1810954FF2}"/>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Sheet1!$E$10:$E$14</c:f>
              <c:numCache>
                <c:formatCode>General</c:formatCode>
                <c:ptCount val="5"/>
                <c:pt idx="0">
                  <c:v>0</c:v>
                </c:pt>
                <c:pt idx="1">
                  <c:v>2</c:v>
                </c:pt>
                <c:pt idx="2">
                  <c:v>6</c:v>
                </c:pt>
                <c:pt idx="3">
                  <c:v>5</c:v>
                </c:pt>
                <c:pt idx="4">
                  <c:v>4</c:v>
                </c:pt>
              </c:numCache>
            </c:numRef>
          </c:val>
          <c:extLst>
            <c:ext xmlns:c16="http://schemas.microsoft.com/office/drawing/2014/chart" uri="{C3380CC4-5D6E-409C-BE32-E72D297353CC}">
              <c16:uniqueId val="{0000000A-0044-4AB5-8B55-3A1810954FF2}"/>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ja-JP" sz="1400" b="1" i="0" baseline="0" dirty="0">
                <a:effectLst/>
              </a:rPr>
              <a:t>無限大キャンパス</a:t>
            </a:r>
            <a:r>
              <a:rPr lang="ja-JP" altLang="en-US" sz="1400" b="1" i="0" baseline="0" dirty="0">
                <a:effectLst/>
              </a:rPr>
              <a:t>（</a:t>
            </a:r>
            <a:r>
              <a:rPr lang="en-US" altLang="ja-JP" sz="1400" b="1" i="0" baseline="0" dirty="0">
                <a:effectLst/>
              </a:rPr>
              <a:t>Materialize CSS</a:t>
            </a:r>
            <a:r>
              <a:rPr lang="ja-JP" altLang="en-US" sz="1400" b="1" i="0" baseline="0" dirty="0">
                <a:effectLst/>
              </a:rPr>
              <a:t>）</a:t>
            </a:r>
            <a:endParaRPr lang="ja-JP" altLang="ja-JP" sz="1100" b="1"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Sheet1!$E$25</c:f>
              <c:strCache>
                <c:ptCount val="1"/>
                <c:pt idx="0">
                  <c:v>このウェブサイトの使い方はすぐに理解できますか？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482-4451-AEEC-09799A6A95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482-4451-AEEC-09799A6A95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482-4451-AEEC-09799A6A95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482-4451-AEEC-09799A6A954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482-4451-AEEC-09799A6A954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Sheet1!$E$26:$E$30</c:f>
              <c:numCache>
                <c:formatCode>General</c:formatCode>
                <c:ptCount val="5"/>
                <c:pt idx="0">
                  <c:v>1</c:v>
                </c:pt>
                <c:pt idx="1">
                  <c:v>2</c:v>
                </c:pt>
                <c:pt idx="2">
                  <c:v>5</c:v>
                </c:pt>
                <c:pt idx="3">
                  <c:v>6</c:v>
                </c:pt>
                <c:pt idx="4">
                  <c:v>2</c:v>
                </c:pt>
              </c:numCache>
            </c:numRef>
          </c:val>
          <c:extLst>
            <c:ext xmlns:c16="http://schemas.microsoft.com/office/drawing/2014/chart" uri="{C3380CC4-5D6E-409C-BE32-E72D297353CC}">
              <c16:uniqueId val="{0000000A-7482-4451-AEEC-09799A6A9545}"/>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Sheet1!$F$1</c:f>
              <c:strCache>
                <c:ptCount val="1"/>
                <c:pt idx="0">
                  <c:v>このウェブサイトの文章は読みやすいですか？（行間、文章のレイアウトなど）</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07F-40F2-82B2-1C2A0A5E8F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07F-40F2-82B2-1C2A0A5E8F4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07F-40F2-82B2-1C2A0A5E8F4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07F-40F2-82B2-1C2A0A5E8F4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07F-40F2-82B2-1C2A0A5E8F4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Sheet1!$F$2:$F$6</c:f>
              <c:numCache>
                <c:formatCode>General</c:formatCode>
                <c:ptCount val="5"/>
                <c:pt idx="0">
                  <c:v>0</c:v>
                </c:pt>
                <c:pt idx="1">
                  <c:v>3</c:v>
                </c:pt>
                <c:pt idx="2">
                  <c:v>7</c:v>
                </c:pt>
                <c:pt idx="3">
                  <c:v>4</c:v>
                </c:pt>
                <c:pt idx="4">
                  <c:v>4</c:v>
                </c:pt>
              </c:numCache>
            </c:numRef>
          </c:val>
          <c:extLst>
            <c:ext xmlns:c16="http://schemas.microsoft.com/office/drawing/2014/chart" uri="{C3380CC4-5D6E-409C-BE32-E72D297353CC}">
              <c16:uniqueId val="{0000000A-107F-40F2-82B2-1C2A0A5E8F49}"/>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Sheet1!$F$17</c:f>
              <c:strCache>
                <c:ptCount val="1"/>
                <c:pt idx="0">
                  <c:v>このウェブサイトの文章は読みやすいですか？（行間、文章のレイアウトなど）</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D25-432F-B1F7-7F3E749FF5C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D25-432F-B1F7-7F3E749FF5C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D25-432F-B1F7-7F3E749FF5C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D25-432F-B1F7-7F3E749FF5C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D25-432F-B1F7-7F3E749FF5CB}"/>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Sheet1!$F$18:$F$22</c:f>
              <c:numCache>
                <c:formatCode>General</c:formatCode>
                <c:ptCount val="5"/>
                <c:pt idx="0">
                  <c:v>0</c:v>
                </c:pt>
                <c:pt idx="1">
                  <c:v>2</c:v>
                </c:pt>
                <c:pt idx="2">
                  <c:v>4</c:v>
                </c:pt>
                <c:pt idx="3">
                  <c:v>4</c:v>
                </c:pt>
                <c:pt idx="4">
                  <c:v>6</c:v>
                </c:pt>
              </c:numCache>
            </c:numRef>
          </c:val>
          <c:extLst>
            <c:ext xmlns:c16="http://schemas.microsoft.com/office/drawing/2014/chart" uri="{C3380CC4-5D6E-409C-BE32-E72D297353CC}">
              <c16:uniqueId val="{0000000A-6D25-432F-B1F7-7F3E749FF5CB}"/>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無限大キャンパス（東京工芸大学）</a:t>
            </a:r>
          </a:p>
        </c:rich>
      </c:tx>
      <c:overlay val="0"/>
      <c:spPr>
        <a:noFill/>
        <a:ln w="19050">
          <a:solidFill>
            <a:srgbClr val="FF0000"/>
          </a:solid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Sheet1!$B$17</c:f>
              <c:strCache>
                <c:ptCount val="1"/>
                <c:pt idx="0">
                  <c:v>このウェブサイトの視覚的表現は見てて楽しいですか？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6C-4DC9-A7CE-7B1387EB16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6C-4DC9-A7CE-7B1387EB16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6C-4DC9-A7CE-7B1387EB16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C6C-4DC9-A7CE-7B1387EB163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C6C-4DC9-A7CE-7B1387EB163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Sheet1!$B$18:$B$22</c:f>
              <c:numCache>
                <c:formatCode>General</c:formatCode>
                <c:ptCount val="5"/>
                <c:pt idx="0">
                  <c:v>0</c:v>
                </c:pt>
                <c:pt idx="1">
                  <c:v>2</c:v>
                </c:pt>
                <c:pt idx="2">
                  <c:v>3</c:v>
                </c:pt>
                <c:pt idx="3">
                  <c:v>6</c:v>
                </c:pt>
                <c:pt idx="4">
                  <c:v>5</c:v>
                </c:pt>
              </c:numCache>
            </c:numRef>
          </c:val>
          <c:extLst>
            <c:ext xmlns:c16="http://schemas.microsoft.com/office/drawing/2014/chart" uri="{C3380CC4-5D6E-409C-BE32-E72D297353CC}">
              <c16:uniqueId val="{0000000A-3C6C-4DC9-A7CE-7B1387EB1634}"/>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r>
              <a:rPr lang="en-US" altLang="ja-JP" b="1" dirty="0"/>
              <a:t>Materialize CSS</a:t>
            </a:r>
            <a:r>
              <a:rPr lang="ja-JP" altLang="en-US" b="1"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Sheet1!$F$25</c:f>
              <c:strCache>
                <c:ptCount val="1"/>
                <c:pt idx="0">
                  <c:v>このウェブサイトの文章は読みやすいですか？（行間、文章のレイアウトなど）</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A42-4E7C-AA87-829841BEDF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A42-4E7C-AA87-829841BEDF1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A42-4E7C-AA87-829841BEDF1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A42-4E7C-AA87-829841BEDF1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A42-4E7C-AA87-829841BEDF1B}"/>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Sheet1!$F$26:$F$30</c:f>
              <c:numCache>
                <c:formatCode>General</c:formatCode>
                <c:ptCount val="5"/>
                <c:pt idx="0">
                  <c:v>2</c:v>
                </c:pt>
                <c:pt idx="1">
                  <c:v>3</c:v>
                </c:pt>
                <c:pt idx="2">
                  <c:v>7</c:v>
                </c:pt>
                <c:pt idx="3">
                  <c:v>3</c:v>
                </c:pt>
                <c:pt idx="4">
                  <c:v>2</c:v>
                </c:pt>
              </c:numCache>
            </c:numRef>
          </c:val>
          <c:extLst>
            <c:ext xmlns:c16="http://schemas.microsoft.com/office/drawing/2014/chart" uri="{C3380CC4-5D6E-409C-BE32-E72D297353CC}">
              <c16:uniqueId val="{0000000A-6A42-4E7C-AA87-829841BEDF1B}"/>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無限大キャンパス（ボタンだけ）</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Sheet1!$F$9</c:f>
              <c:strCache>
                <c:ptCount val="1"/>
                <c:pt idx="0">
                  <c:v>このウェブサイトの文章は読みやすいですか？（行間、文章のレイアウトなど）</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B0B-4507-A157-9B6ACCB714E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B0B-4507-A157-9B6ACCB714E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B0B-4507-A157-9B6ACCB714E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B0B-4507-A157-9B6ACCB714E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B0B-4507-A157-9B6ACCB714E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Sheet1!$F$10:$F$14</c:f>
              <c:numCache>
                <c:formatCode>General</c:formatCode>
                <c:ptCount val="5"/>
                <c:pt idx="0">
                  <c:v>2</c:v>
                </c:pt>
                <c:pt idx="1">
                  <c:v>3</c:v>
                </c:pt>
                <c:pt idx="2">
                  <c:v>6</c:v>
                </c:pt>
                <c:pt idx="3">
                  <c:v>5</c:v>
                </c:pt>
                <c:pt idx="4">
                  <c:v>1</c:v>
                </c:pt>
              </c:numCache>
            </c:numRef>
          </c:val>
          <c:extLst>
            <c:ext xmlns:c16="http://schemas.microsoft.com/office/drawing/2014/chart" uri="{C3380CC4-5D6E-409C-BE32-E72D297353CC}">
              <c16:uniqueId val="{0000000A-FB0B-4507-A157-9B6ACCB714E9}"/>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Sheet1!$G$1</c:f>
              <c:strCache>
                <c:ptCount val="1"/>
                <c:pt idx="0">
                  <c:v>このウェブサイトの絵や図表は見にくいですか？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59F-4886-B5C4-82B31C81F7F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59F-4886-B5C4-82B31C81F7F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59F-4886-B5C4-82B31C81F7F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59F-4886-B5C4-82B31C81F7F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59F-4886-B5C4-82B31C81F7F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Sheet1!$G$2:$G$6</c:f>
              <c:numCache>
                <c:formatCode>General</c:formatCode>
                <c:ptCount val="5"/>
                <c:pt idx="0">
                  <c:v>4</c:v>
                </c:pt>
                <c:pt idx="1">
                  <c:v>6</c:v>
                </c:pt>
                <c:pt idx="2">
                  <c:v>2</c:v>
                </c:pt>
                <c:pt idx="3">
                  <c:v>5</c:v>
                </c:pt>
                <c:pt idx="4">
                  <c:v>1</c:v>
                </c:pt>
              </c:numCache>
            </c:numRef>
          </c:val>
          <c:extLst>
            <c:ext xmlns:c16="http://schemas.microsoft.com/office/drawing/2014/chart" uri="{C3380CC4-5D6E-409C-BE32-E72D297353CC}">
              <c16:uniqueId val="{0000000A-659F-4886-B5C4-82B31C81F7F7}"/>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無限大キャンパス（ボタンだけ）</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Sheet1!$G$9</c:f>
              <c:strCache>
                <c:ptCount val="1"/>
                <c:pt idx="0">
                  <c:v>このウェブサイトの絵や図表は見にくいですか？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D2-45A2-9D70-8F9C6DAA7A1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D2-45A2-9D70-8F9C6DAA7A1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D2-45A2-9D70-8F9C6DAA7A1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D2-45A2-9D70-8F9C6DAA7A1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D2-45A2-9D70-8F9C6DAA7A1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Sheet1!$G$10:$G$14</c:f>
              <c:numCache>
                <c:formatCode>General</c:formatCode>
                <c:ptCount val="5"/>
                <c:pt idx="0">
                  <c:v>2</c:v>
                </c:pt>
                <c:pt idx="1">
                  <c:v>4</c:v>
                </c:pt>
                <c:pt idx="2">
                  <c:v>8</c:v>
                </c:pt>
                <c:pt idx="3">
                  <c:v>3</c:v>
                </c:pt>
                <c:pt idx="4">
                  <c:v>0</c:v>
                </c:pt>
              </c:numCache>
            </c:numRef>
          </c:val>
          <c:extLst>
            <c:ext xmlns:c16="http://schemas.microsoft.com/office/drawing/2014/chart" uri="{C3380CC4-5D6E-409C-BE32-E72D297353CC}">
              <c16:uniqueId val="{0000000A-54D2-45A2-9D70-8F9C6DAA7A1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Sheet1!$G$17</c:f>
              <c:strCache>
                <c:ptCount val="1"/>
                <c:pt idx="0">
                  <c:v>このウェブサイトの絵や図表は見にくいですか？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C2E-4268-B276-D815F3774FF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C2E-4268-B276-D815F3774FF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2E-4268-B276-D815F3774FF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2E-4268-B276-D815F3774FF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C2E-4268-B276-D815F3774FF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Sheet1!$G$18:$G$22</c:f>
              <c:numCache>
                <c:formatCode>General</c:formatCode>
                <c:ptCount val="5"/>
                <c:pt idx="0">
                  <c:v>1</c:v>
                </c:pt>
                <c:pt idx="1">
                  <c:v>5</c:v>
                </c:pt>
                <c:pt idx="2">
                  <c:v>4</c:v>
                </c:pt>
                <c:pt idx="3">
                  <c:v>4</c:v>
                </c:pt>
                <c:pt idx="4">
                  <c:v>1</c:v>
                </c:pt>
              </c:numCache>
            </c:numRef>
          </c:val>
          <c:extLst>
            <c:ext xmlns:c16="http://schemas.microsoft.com/office/drawing/2014/chart" uri="{C3380CC4-5D6E-409C-BE32-E72D297353CC}">
              <c16:uniqueId val="{0000000A-6C2E-4268-B276-D815F3774FF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r>
              <a:rPr lang="en-US" altLang="ja-JP" b="1" dirty="0"/>
              <a:t>Materialize CSS</a:t>
            </a:r>
            <a:r>
              <a:rPr lang="ja-JP" altLang="en-US" b="1"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Sheet1!$G$25</c:f>
              <c:strCache>
                <c:ptCount val="1"/>
                <c:pt idx="0">
                  <c:v>このウェブサイトの絵や図表は見にくいですか？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91F-43E4-B6CA-8062B3409B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91F-43E4-B6CA-8062B3409B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91F-43E4-B6CA-8062B3409B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91F-43E4-B6CA-8062B3409B5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91F-43E4-B6CA-8062B3409B53}"/>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Sheet1!$G$26:$G$30</c:f>
              <c:numCache>
                <c:formatCode>General</c:formatCode>
                <c:ptCount val="5"/>
                <c:pt idx="0">
                  <c:v>1</c:v>
                </c:pt>
                <c:pt idx="1">
                  <c:v>5</c:v>
                </c:pt>
                <c:pt idx="2">
                  <c:v>4</c:v>
                </c:pt>
                <c:pt idx="3">
                  <c:v>2</c:v>
                </c:pt>
                <c:pt idx="4">
                  <c:v>3</c:v>
                </c:pt>
              </c:numCache>
            </c:numRef>
          </c:val>
          <c:extLst>
            <c:ext xmlns:c16="http://schemas.microsoft.com/office/drawing/2014/chart" uri="{C3380CC4-5D6E-409C-BE32-E72D297353CC}">
              <c16:uniqueId val="{0000000A-291F-43E4-B6CA-8062B3409B53}"/>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Sheet1!$H$1</c:f>
              <c:strCache>
                <c:ptCount val="1"/>
                <c:pt idx="0">
                  <c:v>このウェブサイトを利用していると、目が疲れる感じがしますか？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73-440C-8F3A-A2C1FEF2C7F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73-440C-8F3A-A2C1FEF2C7F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773-440C-8F3A-A2C1FEF2C7F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773-440C-8F3A-A2C1FEF2C7F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773-440C-8F3A-A2C1FEF2C7F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Sheet1!$H$2:$H$6</c:f>
              <c:numCache>
                <c:formatCode>General</c:formatCode>
                <c:ptCount val="5"/>
                <c:pt idx="0">
                  <c:v>3</c:v>
                </c:pt>
                <c:pt idx="1">
                  <c:v>4</c:v>
                </c:pt>
                <c:pt idx="2">
                  <c:v>3</c:v>
                </c:pt>
                <c:pt idx="3">
                  <c:v>6</c:v>
                </c:pt>
                <c:pt idx="4">
                  <c:v>2</c:v>
                </c:pt>
              </c:numCache>
            </c:numRef>
          </c:val>
          <c:extLst>
            <c:ext xmlns:c16="http://schemas.microsoft.com/office/drawing/2014/chart" uri="{C3380CC4-5D6E-409C-BE32-E72D297353CC}">
              <c16:uniqueId val="{0000000A-C773-440C-8F3A-A2C1FEF2C7F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無限大キャンパス（ボタンだけ）</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Sheet1!$H$9</c:f>
              <c:strCache>
                <c:ptCount val="1"/>
                <c:pt idx="0">
                  <c:v>このウェブサイトを利用していると、目が疲れる感じがしますか？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7CD-449D-B1A9-C5F909A185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7CD-449D-B1A9-C5F909A1851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7CD-449D-B1A9-C5F909A1851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7CD-449D-B1A9-C5F909A1851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7CD-449D-B1A9-C5F909A1851B}"/>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Sheet1!$H$10:$H$14</c:f>
              <c:numCache>
                <c:formatCode>General</c:formatCode>
                <c:ptCount val="5"/>
                <c:pt idx="0">
                  <c:v>3</c:v>
                </c:pt>
                <c:pt idx="1">
                  <c:v>3</c:v>
                </c:pt>
                <c:pt idx="2">
                  <c:v>5</c:v>
                </c:pt>
                <c:pt idx="3">
                  <c:v>5</c:v>
                </c:pt>
                <c:pt idx="4">
                  <c:v>0</c:v>
                </c:pt>
              </c:numCache>
            </c:numRef>
          </c:val>
          <c:extLst>
            <c:ext xmlns:c16="http://schemas.microsoft.com/office/drawing/2014/chart" uri="{C3380CC4-5D6E-409C-BE32-E72D297353CC}">
              <c16:uniqueId val="{0000000A-B7CD-449D-B1A9-C5F909A1851B}"/>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Sheet1!$H$17</c:f>
              <c:strCache>
                <c:ptCount val="1"/>
                <c:pt idx="0">
                  <c:v>このウェブサイトを利用していると、目が疲れる感じがしますか？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9C-4A02-ABCC-F13E455B7D4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9C-4A02-ABCC-F13E455B7D4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9C-4A02-ABCC-F13E455B7D4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9C-4A02-ABCC-F13E455B7D4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99C-4A02-ABCC-F13E455B7D40}"/>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Sheet1!$H$18:$H$22</c:f>
              <c:numCache>
                <c:formatCode>General</c:formatCode>
                <c:ptCount val="5"/>
                <c:pt idx="0">
                  <c:v>3</c:v>
                </c:pt>
                <c:pt idx="1">
                  <c:v>3</c:v>
                </c:pt>
                <c:pt idx="2">
                  <c:v>3</c:v>
                </c:pt>
                <c:pt idx="3">
                  <c:v>6</c:v>
                </c:pt>
                <c:pt idx="4">
                  <c:v>1</c:v>
                </c:pt>
              </c:numCache>
            </c:numRef>
          </c:val>
          <c:extLst>
            <c:ext xmlns:c16="http://schemas.microsoft.com/office/drawing/2014/chart" uri="{C3380CC4-5D6E-409C-BE32-E72D297353CC}">
              <c16:uniqueId val="{0000000A-D99C-4A02-ABCC-F13E455B7D4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Sheet1!$H$17</c:f>
              <c:strCache>
                <c:ptCount val="1"/>
                <c:pt idx="0">
                  <c:v>このウェブサイトを利用していると、目が疲れる感じがしますか？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6F-43EB-BDE0-0A78B724069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6F-43EB-BDE0-0A78B724069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16F-43EB-BDE0-0A78B724069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16F-43EB-BDE0-0A78B724069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16F-43EB-BDE0-0A78B724069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Sheet1!$H$18:$H$22</c:f>
              <c:numCache>
                <c:formatCode>General</c:formatCode>
                <c:ptCount val="5"/>
                <c:pt idx="0">
                  <c:v>3</c:v>
                </c:pt>
                <c:pt idx="1">
                  <c:v>3</c:v>
                </c:pt>
                <c:pt idx="2">
                  <c:v>3</c:v>
                </c:pt>
                <c:pt idx="3">
                  <c:v>6</c:v>
                </c:pt>
                <c:pt idx="4">
                  <c:v>1</c:v>
                </c:pt>
              </c:numCache>
            </c:numRef>
          </c:val>
          <c:extLst>
            <c:ext xmlns:c16="http://schemas.microsoft.com/office/drawing/2014/chart" uri="{C3380CC4-5D6E-409C-BE32-E72D297353CC}">
              <c16:uniqueId val="{0000000A-616F-43EB-BDE0-0A78B724069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無限大キャンパス（ボタンだけ）</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Sheet1!$B$9</c:f>
              <c:strCache>
                <c:ptCount val="1"/>
                <c:pt idx="0">
                  <c:v>このウェブサイトの視覚的表現は見てて楽しいですか？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74C-48D5-BA37-2864B1C025E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4C-48D5-BA37-2864B1C025E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4C-48D5-BA37-2864B1C025E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4C-48D5-BA37-2864B1C025E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74C-48D5-BA37-2864B1C025E0}"/>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Sheet1!$B$10:$B$14</c:f>
              <c:numCache>
                <c:formatCode>General</c:formatCode>
                <c:ptCount val="5"/>
                <c:pt idx="0">
                  <c:v>3</c:v>
                </c:pt>
                <c:pt idx="1">
                  <c:v>3</c:v>
                </c:pt>
                <c:pt idx="2">
                  <c:v>6</c:v>
                </c:pt>
                <c:pt idx="3">
                  <c:v>4</c:v>
                </c:pt>
                <c:pt idx="4">
                  <c:v>0</c:v>
                </c:pt>
              </c:numCache>
            </c:numRef>
          </c:val>
          <c:extLst>
            <c:ext xmlns:c16="http://schemas.microsoft.com/office/drawing/2014/chart" uri="{C3380CC4-5D6E-409C-BE32-E72D297353CC}">
              <c16:uniqueId val="{0000000A-574C-48D5-BA37-2864B1C025E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w="28575">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Sheet1!$I$1</c:f>
              <c:strCache>
                <c:ptCount val="1"/>
                <c:pt idx="0">
                  <c:v>このウェブサイトには統一感があると思いますか？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4A6-4915-A74F-D2502778311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4A6-4915-A74F-D2502778311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4A6-4915-A74F-D2502778311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4A6-4915-A74F-D2502778311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4A6-4915-A74F-D2502778311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Sheet1!$I$2:$I$6</c:f>
              <c:numCache>
                <c:formatCode>General</c:formatCode>
                <c:ptCount val="5"/>
                <c:pt idx="0">
                  <c:v>1</c:v>
                </c:pt>
                <c:pt idx="1">
                  <c:v>3</c:v>
                </c:pt>
                <c:pt idx="2">
                  <c:v>3</c:v>
                </c:pt>
                <c:pt idx="3">
                  <c:v>3</c:v>
                </c:pt>
                <c:pt idx="4">
                  <c:v>7</c:v>
                </c:pt>
              </c:numCache>
            </c:numRef>
          </c:val>
          <c:extLst>
            <c:ext xmlns:c16="http://schemas.microsoft.com/office/drawing/2014/chart" uri="{C3380CC4-5D6E-409C-BE32-E72D297353CC}">
              <c16:uniqueId val="{0000000A-14A6-4915-A74F-D25027783119}"/>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無限大キャンパス（ボタンだけ）</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Sheet1!$I$9</c:f>
              <c:strCache>
                <c:ptCount val="1"/>
                <c:pt idx="0">
                  <c:v>このウェブサイトには統一感があると思いますか？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9B-4154-A935-167CDE1BDDE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9B-4154-A935-167CDE1BDDE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39B-4154-A935-167CDE1BDDE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39B-4154-A935-167CDE1BDDE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39B-4154-A935-167CDE1BDDE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Sheet1!$I$10:$I$14</c:f>
              <c:numCache>
                <c:formatCode>General</c:formatCode>
                <c:ptCount val="5"/>
                <c:pt idx="0">
                  <c:v>1</c:v>
                </c:pt>
                <c:pt idx="1">
                  <c:v>2</c:v>
                </c:pt>
                <c:pt idx="2">
                  <c:v>7</c:v>
                </c:pt>
                <c:pt idx="3">
                  <c:v>3</c:v>
                </c:pt>
                <c:pt idx="4">
                  <c:v>5</c:v>
                </c:pt>
              </c:numCache>
            </c:numRef>
          </c:val>
          <c:extLst>
            <c:ext xmlns:c16="http://schemas.microsoft.com/office/drawing/2014/chart" uri="{C3380CC4-5D6E-409C-BE32-E72D297353CC}">
              <c16:uniqueId val="{0000000A-D39B-4154-A935-167CDE1BDDE9}"/>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Sheet1!$I$17</c:f>
              <c:strCache>
                <c:ptCount val="1"/>
                <c:pt idx="0">
                  <c:v>このウェブサイトには統一感があると思いますか？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EA-4750-B228-A491BC2579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EA-4750-B228-A491BC2579C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EA-4750-B228-A491BC2579C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2EA-4750-B228-A491BC2579C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2EA-4750-B228-A491BC2579C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Sheet1!$I$18:$I$22</c:f>
              <c:numCache>
                <c:formatCode>General</c:formatCode>
                <c:ptCount val="5"/>
                <c:pt idx="0">
                  <c:v>0</c:v>
                </c:pt>
                <c:pt idx="1">
                  <c:v>1</c:v>
                </c:pt>
                <c:pt idx="2">
                  <c:v>6</c:v>
                </c:pt>
                <c:pt idx="3">
                  <c:v>5</c:v>
                </c:pt>
                <c:pt idx="4">
                  <c:v>4</c:v>
                </c:pt>
              </c:numCache>
            </c:numRef>
          </c:val>
          <c:extLst>
            <c:ext xmlns:c16="http://schemas.microsoft.com/office/drawing/2014/chart" uri="{C3380CC4-5D6E-409C-BE32-E72D297353CC}">
              <c16:uniqueId val="{0000000A-82EA-4750-B228-A491BC2579C4}"/>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r>
              <a:rPr lang="en-US" altLang="ja-JP" b="1" dirty="0"/>
              <a:t>Materialize CSS</a:t>
            </a:r>
            <a:r>
              <a:rPr lang="ja-JP" altLang="en-US" b="1"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Sheet1!$I$25</c:f>
              <c:strCache>
                <c:ptCount val="1"/>
                <c:pt idx="0">
                  <c:v>このウェブサイトには統一感があると思いますか？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DAA-4B10-9E2B-D4FE2654636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DAA-4B10-9E2B-D4FE2654636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DAA-4B10-9E2B-D4FE2654636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DAA-4B10-9E2B-D4FE2654636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DAA-4B10-9E2B-D4FE2654636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Sheet1!$I$26:$I$30</c:f>
              <c:numCache>
                <c:formatCode>General</c:formatCode>
                <c:ptCount val="5"/>
                <c:pt idx="0">
                  <c:v>0</c:v>
                </c:pt>
                <c:pt idx="1">
                  <c:v>2</c:v>
                </c:pt>
                <c:pt idx="2">
                  <c:v>5</c:v>
                </c:pt>
                <c:pt idx="3">
                  <c:v>4</c:v>
                </c:pt>
                <c:pt idx="4">
                  <c:v>5</c:v>
                </c:pt>
              </c:numCache>
            </c:numRef>
          </c:val>
          <c:extLst>
            <c:ext xmlns:c16="http://schemas.microsoft.com/office/drawing/2014/chart" uri="{C3380CC4-5D6E-409C-BE32-E72D297353CC}">
              <c16:uniqueId val="{0000000A-2DAA-4B10-9E2B-D4FE2654636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p>
        </c:rich>
      </c:tx>
      <c:overlay val="0"/>
      <c:spPr>
        <a:noFill/>
        <a:ln w="38100">
          <a:solidFill>
            <a:srgbClr val="FF0000"/>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Sheet1!$J$1</c:f>
              <c:strCache>
                <c:ptCount val="1"/>
                <c:pt idx="0">
                  <c:v>このウェブサイトはメニューの構成が分かりやすいと思いますか？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A4-4448-B3AB-D777DDFDF0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A4-4448-B3AB-D777DDFDF08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3A4-4448-B3AB-D777DDFDF08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3A4-4448-B3AB-D777DDFDF08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3A4-4448-B3AB-D777DDFDF086}"/>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Sheet1!$J$2:$J$6</c:f>
              <c:numCache>
                <c:formatCode>General</c:formatCode>
                <c:ptCount val="5"/>
                <c:pt idx="0">
                  <c:v>0</c:v>
                </c:pt>
                <c:pt idx="1">
                  <c:v>2</c:v>
                </c:pt>
                <c:pt idx="2">
                  <c:v>3</c:v>
                </c:pt>
                <c:pt idx="3">
                  <c:v>9</c:v>
                </c:pt>
                <c:pt idx="4">
                  <c:v>4</c:v>
                </c:pt>
              </c:numCache>
            </c:numRef>
          </c:val>
          <c:extLst>
            <c:ext xmlns:c16="http://schemas.microsoft.com/office/drawing/2014/chart" uri="{C3380CC4-5D6E-409C-BE32-E72D297353CC}">
              <c16:uniqueId val="{0000000A-D3A4-4448-B3AB-D777DDFDF086}"/>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無限大キャンパス（ボタンだけ）</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Sheet1!$J$9</c:f>
              <c:strCache>
                <c:ptCount val="1"/>
                <c:pt idx="0">
                  <c:v>このウェブサイトはメニューの構成が分かりやすいと思いますか？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50-4371-B95D-95BA499E779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50-4371-B95D-95BA499E779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250-4371-B95D-95BA499E779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250-4371-B95D-95BA499E779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250-4371-B95D-95BA499E779C}"/>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Sheet1!$J$10:$J$14</c:f>
              <c:numCache>
                <c:formatCode>General</c:formatCode>
                <c:ptCount val="5"/>
                <c:pt idx="0">
                  <c:v>1</c:v>
                </c:pt>
                <c:pt idx="1">
                  <c:v>2</c:v>
                </c:pt>
                <c:pt idx="2">
                  <c:v>5</c:v>
                </c:pt>
                <c:pt idx="3">
                  <c:v>9</c:v>
                </c:pt>
                <c:pt idx="4">
                  <c:v>1</c:v>
                </c:pt>
              </c:numCache>
            </c:numRef>
          </c:val>
          <c:extLst>
            <c:ext xmlns:c16="http://schemas.microsoft.com/office/drawing/2014/chart" uri="{C3380CC4-5D6E-409C-BE32-E72D297353CC}">
              <c16:uniqueId val="{0000000A-7250-4371-B95D-95BA499E779C}"/>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無限大キャンパス（東京工芸大学）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Sheet1!$J$17</c:f>
              <c:strCache>
                <c:ptCount val="1"/>
                <c:pt idx="0">
                  <c:v>このウェブサイトはメニューの構成が分かりやすいと思いますか？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B5-4AC4-AC2D-9BFC93814C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B5-4AC4-AC2D-9BFC93814C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B5-4AC4-AC2D-9BFC93814C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B5-4AC4-AC2D-9BFC93814C7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B5-4AC4-AC2D-9BFC93814C7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Sheet1!$J$18:$J$22</c:f>
              <c:numCache>
                <c:formatCode>General</c:formatCode>
                <c:ptCount val="5"/>
                <c:pt idx="0">
                  <c:v>0</c:v>
                </c:pt>
                <c:pt idx="1">
                  <c:v>2</c:v>
                </c:pt>
                <c:pt idx="2">
                  <c:v>3</c:v>
                </c:pt>
                <c:pt idx="3">
                  <c:v>6</c:v>
                </c:pt>
                <c:pt idx="4">
                  <c:v>5</c:v>
                </c:pt>
              </c:numCache>
            </c:numRef>
          </c:val>
          <c:extLst>
            <c:ext xmlns:c16="http://schemas.microsoft.com/office/drawing/2014/chart" uri="{C3380CC4-5D6E-409C-BE32-E72D297353CC}">
              <c16:uniqueId val="{0000000A-98B5-4AC4-AC2D-9BFC93814C7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r>
              <a:rPr lang="en-US" altLang="ja-JP" b="1" dirty="0"/>
              <a:t>Materialize CSS</a:t>
            </a:r>
            <a:r>
              <a:rPr lang="ja-JP" altLang="en-US" b="1"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Sheet1!$J$25</c:f>
              <c:strCache>
                <c:ptCount val="1"/>
                <c:pt idx="0">
                  <c:v>このウェブサイトはメニューの構成が分かりやすいと思いますか？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06-4156-818D-DFB4BFE07AC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06-4156-818D-DFB4BFE07AC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06-4156-818D-DFB4BFE07AC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E06-4156-818D-DFB4BFE07AC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E06-4156-818D-DFB4BFE07AC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Sheet1!$J$26:$J$30</c:f>
              <c:numCache>
                <c:formatCode>General</c:formatCode>
                <c:ptCount val="5"/>
                <c:pt idx="0">
                  <c:v>3</c:v>
                </c:pt>
                <c:pt idx="1">
                  <c:v>3</c:v>
                </c:pt>
                <c:pt idx="2">
                  <c:v>5</c:v>
                </c:pt>
                <c:pt idx="3">
                  <c:v>2</c:v>
                </c:pt>
                <c:pt idx="4">
                  <c:v>4</c:v>
                </c:pt>
              </c:numCache>
            </c:numRef>
          </c:val>
          <c:extLst>
            <c:ext xmlns:c16="http://schemas.microsoft.com/office/drawing/2014/chart" uri="{C3380CC4-5D6E-409C-BE32-E72D297353CC}">
              <c16:uniqueId val="{0000000A-7E06-4156-818D-DFB4BFE07AC7}"/>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800" b="1" dirty="0"/>
              <a:t>好感度</a:t>
            </a:r>
          </a:p>
        </c:rich>
      </c:tx>
      <c:overlay val="0"/>
      <c:spPr>
        <a:no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Sheet2!$B$2</c:f>
              <c:strCache>
                <c:ptCount val="1"/>
                <c:pt idx="0">
                  <c:v>好感度</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9C8-4B4A-8C43-95C1CB9F472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9C8-4B4A-8C43-95C1CB9F472A}"/>
              </c:ext>
            </c:extLst>
          </c:dPt>
          <c:dPt>
            <c:idx val="2"/>
            <c:bubble3D val="0"/>
            <c:spPr>
              <a:solidFill>
                <a:schemeClr val="accent3"/>
              </a:solidFill>
              <a:ln w="57150">
                <a:solidFill>
                  <a:srgbClr val="FF0000"/>
                </a:solidFill>
              </a:ln>
              <a:effectLst/>
            </c:spPr>
            <c:extLst>
              <c:ext xmlns:c16="http://schemas.microsoft.com/office/drawing/2014/chart" uri="{C3380CC4-5D6E-409C-BE32-E72D297353CC}">
                <c16:uniqueId val="{00000005-A9C8-4B4A-8C43-95C1CB9F472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9C8-4B4A-8C43-95C1CB9F472A}"/>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Sheet2!$A$3:$A$6</c:f>
              <c:strCache>
                <c:ptCount val="4"/>
                <c:pt idx="0">
                  <c:v>無限大キャンパス</c:v>
                </c:pt>
                <c:pt idx="1">
                  <c:v>ボタンだけ</c:v>
                </c:pt>
                <c:pt idx="2">
                  <c:v>東京工芸大学</c:v>
                </c:pt>
                <c:pt idx="3">
                  <c:v>デモサイト</c:v>
                </c:pt>
              </c:strCache>
            </c:strRef>
          </c:cat>
          <c:val>
            <c:numRef>
              <c:f>Sheet2!$B$3:$B$6</c:f>
              <c:numCache>
                <c:formatCode>General</c:formatCode>
                <c:ptCount val="4"/>
                <c:pt idx="0">
                  <c:v>3.52</c:v>
                </c:pt>
                <c:pt idx="1">
                  <c:v>2.96</c:v>
                </c:pt>
                <c:pt idx="2">
                  <c:v>3.65</c:v>
                </c:pt>
                <c:pt idx="3">
                  <c:v>2.67</c:v>
                </c:pt>
              </c:numCache>
            </c:numRef>
          </c:val>
          <c:extLst>
            <c:ext xmlns:c16="http://schemas.microsoft.com/office/drawing/2014/chart" uri="{C3380CC4-5D6E-409C-BE32-E72D297353CC}">
              <c16:uniqueId val="{00000008-A9C8-4B4A-8C43-95C1CB9F472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800" b="1" dirty="0"/>
              <a:t>見やすさ</a:t>
            </a:r>
          </a:p>
        </c:rich>
      </c:tx>
      <c:overlay val="0"/>
      <c:spPr>
        <a:no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Sheet2!$C$2</c:f>
              <c:strCache>
                <c:ptCount val="1"/>
                <c:pt idx="0">
                  <c:v>見やすさ</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03E-47C2-A78E-6F8239DE670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03E-47C2-A78E-6F8239DE6704}"/>
              </c:ext>
            </c:extLst>
          </c:dPt>
          <c:dPt>
            <c:idx val="2"/>
            <c:bubble3D val="0"/>
            <c:spPr>
              <a:solidFill>
                <a:schemeClr val="accent3"/>
              </a:solidFill>
              <a:ln w="38100">
                <a:solidFill>
                  <a:srgbClr val="FF0000"/>
                </a:solidFill>
              </a:ln>
              <a:effectLst/>
            </c:spPr>
            <c:extLst>
              <c:ext xmlns:c16="http://schemas.microsoft.com/office/drawing/2014/chart" uri="{C3380CC4-5D6E-409C-BE32-E72D297353CC}">
                <c16:uniqueId val="{00000005-703E-47C2-A78E-6F8239DE670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03E-47C2-A78E-6F8239DE670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Sheet2!$A$3:$A$6</c:f>
              <c:strCache>
                <c:ptCount val="4"/>
                <c:pt idx="0">
                  <c:v>無限大キャンパス</c:v>
                </c:pt>
                <c:pt idx="1">
                  <c:v>ボタンだけ</c:v>
                </c:pt>
                <c:pt idx="2">
                  <c:v>東京工芸大学</c:v>
                </c:pt>
                <c:pt idx="3">
                  <c:v>デモサイト</c:v>
                </c:pt>
              </c:strCache>
            </c:strRef>
          </c:cat>
          <c:val>
            <c:numRef>
              <c:f>Sheet2!$C$3:$C$6</c:f>
              <c:numCache>
                <c:formatCode>General</c:formatCode>
                <c:ptCount val="4"/>
                <c:pt idx="0">
                  <c:v>3.21</c:v>
                </c:pt>
                <c:pt idx="1">
                  <c:v>3.16</c:v>
                </c:pt>
                <c:pt idx="2">
                  <c:v>3.25</c:v>
                </c:pt>
                <c:pt idx="3">
                  <c:v>3.04</c:v>
                </c:pt>
              </c:numCache>
            </c:numRef>
          </c:val>
          <c:extLst>
            <c:ext xmlns:c16="http://schemas.microsoft.com/office/drawing/2014/chart" uri="{C3380CC4-5D6E-409C-BE32-E72D297353CC}">
              <c16:uniqueId val="{00000008-703E-47C2-A78E-6F8239DE6704}"/>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a:t>
            </a:r>
            <a:r>
              <a:rPr lang="en-US" altLang="ja-JP" b="1"/>
              <a:t>Materialize CSS</a:t>
            </a:r>
            <a:r>
              <a:rPr lang="ja-JP" altLang="en-US" b="1"/>
              <a: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Sheet1!$B$25</c:f>
              <c:strCache>
                <c:ptCount val="1"/>
                <c:pt idx="0">
                  <c:v>このウェブサイトの視覚的表現は見てて楽しいですか？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AF-4AA0-A3EA-94FE8370952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AF-4AA0-A3EA-94FE8370952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AF-4AA0-A3EA-94FE8370952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AF-4AA0-A3EA-94FE8370952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AF-4AA0-A3EA-94FE8370952C}"/>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Sheet1!$B$26:$B$30</c:f>
              <c:numCache>
                <c:formatCode>General</c:formatCode>
                <c:ptCount val="5"/>
                <c:pt idx="0">
                  <c:v>3</c:v>
                </c:pt>
                <c:pt idx="1">
                  <c:v>5</c:v>
                </c:pt>
                <c:pt idx="2">
                  <c:v>4</c:v>
                </c:pt>
                <c:pt idx="3">
                  <c:v>3</c:v>
                </c:pt>
                <c:pt idx="4">
                  <c:v>1</c:v>
                </c:pt>
              </c:numCache>
            </c:numRef>
          </c:val>
          <c:extLst>
            <c:ext xmlns:c16="http://schemas.microsoft.com/office/drawing/2014/chart" uri="{C3380CC4-5D6E-409C-BE32-E72D297353CC}">
              <c16:uniqueId val="{0000000A-B4AF-4AA0-A3EA-94FE8370952C}"/>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000" b="1" dirty="0"/>
              <a:t>構成の分かりやすさ</a:t>
            </a:r>
          </a:p>
        </c:rich>
      </c:tx>
      <c:layout>
        <c:manualLayout>
          <c:xMode val="edge"/>
          <c:yMode val="edge"/>
          <c:x val="0.28073987803891542"/>
          <c:y val="1.7739848336868265E-2"/>
        </c:manualLayout>
      </c:layout>
      <c:overlay val="0"/>
      <c:spPr>
        <a:no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Sheet2!$D$2</c:f>
              <c:strCache>
                <c:ptCount val="1"/>
                <c:pt idx="0">
                  <c:v>構成の分かりやすさ</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41C-48B4-994E-E2AA5F72A26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41C-48B4-994E-E2AA5F72A262}"/>
              </c:ext>
            </c:extLst>
          </c:dPt>
          <c:dPt>
            <c:idx val="2"/>
            <c:bubble3D val="0"/>
            <c:spPr>
              <a:solidFill>
                <a:schemeClr val="accent3"/>
              </a:solidFill>
              <a:ln w="38100">
                <a:solidFill>
                  <a:srgbClr val="FF0000"/>
                </a:solidFill>
              </a:ln>
              <a:effectLst/>
            </c:spPr>
            <c:extLst>
              <c:ext xmlns:c16="http://schemas.microsoft.com/office/drawing/2014/chart" uri="{C3380CC4-5D6E-409C-BE32-E72D297353CC}">
                <c16:uniqueId val="{00000005-241C-48B4-994E-E2AA5F72A26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41C-48B4-994E-E2AA5F72A262}"/>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Sheet2!$A$3:$A$6</c:f>
              <c:strCache>
                <c:ptCount val="4"/>
                <c:pt idx="0">
                  <c:v>無限大キャンパス</c:v>
                </c:pt>
                <c:pt idx="1">
                  <c:v>ボタンだけ</c:v>
                </c:pt>
                <c:pt idx="2">
                  <c:v>東京工芸大学</c:v>
                </c:pt>
                <c:pt idx="3">
                  <c:v>デモサイト</c:v>
                </c:pt>
              </c:strCache>
            </c:strRef>
          </c:cat>
          <c:val>
            <c:numRef>
              <c:f>Sheet2!$D$3:$D$6</c:f>
              <c:numCache>
                <c:formatCode>General</c:formatCode>
                <c:ptCount val="4"/>
                <c:pt idx="0">
                  <c:v>3.85</c:v>
                </c:pt>
                <c:pt idx="1">
                  <c:v>3.42</c:v>
                </c:pt>
                <c:pt idx="2">
                  <c:v>3.94</c:v>
                </c:pt>
                <c:pt idx="3">
                  <c:v>3.47</c:v>
                </c:pt>
              </c:numCache>
            </c:numRef>
          </c:val>
          <c:extLst>
            <c:ext xmlns:c16="http://schemas.microsoft.com/office/drawing/2014/chart" uri="{C3380CC4-5D6E-409C-BE32-E72D297353CC}">
              <c16:uniqueId val="{00000008-241C-48B4-994E-E2AA5F72A262}"/>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a:t>
            </a:r>
          </a:p>
        </c:rich>
      </c:tx>
      <c:layout>
        <c:manualLayout>
          <c:xMode val="edge"/>
          <c:yMode val="edge"/>
          <c:x val="0.33611111111111114"/>
          <c:y val="5.0925925925925923E-2"/>
        </c:manualLayout>
      </c:layout>
      <c:overlay val="0"/>
      <c:spPr>
        <a:noFill/>
        <a:ln w="28575">
          <a:solidFill>
            <a:srgbClr val="FF0000"/>
          </a:solid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Sheet1!$C$1</c:f>
              <c:strCache>
                <c:ptCount val="1"/>
                <c:pt idx="0">
                  <c:v>このウェブサイトは印象に残りますか？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53-4BB1-9712-C0C1E0E7DB8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853-4BB1-9712-C0C1E0E7DB8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853-4BB1-9712-C0C1E0E7DB8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853-4BB1-9712-C0C1E0E7DB8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853-4BB1-9712-C0C1E0E7DB8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Sheet1!$A$2:$A$6</c:f>
              <c:numCache>
                <c:formatCode>General</c:formatCode>
                <c:ptCount val="5"/>
                <c:pt idx="0">
                  <c:v>1</c:v>
                </c:pt>
                <c:pt idx="1">
                  <c:v>2</c:v>
                </c:pt>
                <c:pt idx="2">
                  <c:v>3</c:v>
                </c:pt>
                <c:pt idx="3">
                  <c:v>4</c:v>
                </c:pt>
                <c:pt idx="4">
                  <c:v>5</c:v>
                </c:pt>
              </c:numCache>
            </c:numRef>
          </c:cat>
          <c:val>
            <c:numRef>
              <c:f>Sheet1!$C$2:$C$6</c:f>
              <c:numCache>
                <c:formatCode>General</c:formatCode>
                <c:ptCount val="5"/>
                <c:pt idx="0">
                  <c:v>2</c:v>
                </c:pt>
                <c:pt idx="1">
                  <c:v>1</c:v>
                </c:pt>
                <c:pt idx="2">
                  <c:v>6</c:v>
                </c:pt>
                <c:pt idx="3">
                  <c:v>4</c:v>
                </c:pt>
                <c:pt idx="4">
                  <c:v>4</c:v>
                </c:pt>
              </c:numCache>
            </c:numRef>
          </c:val>
          <c:extLst>
            <c:ext xmlns:c16="http://schemas.microsoft.com/office/drawing/2014/chart" uri="{C3380CC4-5D6E-409C-BE32-E72D297353CC}">
              <c16:uniqueId val="{0000000A-1853-4BB1-9712-C0C1E0E7DB85}"/>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無限大キャンパス（東京工芸大学）</a:t>
            </a:r>
          </a:p>
        </c:rich>
      </c:tx>
      <c:overlay val="0"/>
      <c:spPr>
        <a:noFill/>
        <a:ln w="28575">
          <a:solidFill>
            <a:srgbClr val="FF0000"/>
          </a:solid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Sheet1!$C$17</c:f>
              <c:strCache>
                <c:ptCount val="1"/>
                <c:pt idx="0">
                  <c:v>このウェブサイトは印象に残りますか？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9A-413B-AC19-0945609E43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9A-413B-AC19-0945609E435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9A-413B-AC19-0945609E435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C9A-413B-AC19-0945609E435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C9A-413B-AC19-0945609E435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Sheet1!$A$18:$A$22</c:f>
              <c:numCache>
                <c:formatCode>General</c:formatCode>
                <c:ptCount val="5"/>
                <c:pt idx="0">
                  <c:v>1</c:v>
                </c:pt>
                <c:pt idx="1">
                  <c:v>2</c:v>
                </c:pt>
                <c:pt idx="2">
                  <c:v>3</c:v>
                </c:pt>
                <c:pt idx="3">
                  <c:v>4</c:v>
                </c:pt>
                <c:pt idx="4">
                  <c:v>5</c:v>
                </c:pt>
              </c:numCache>
            </c:numRef>
          </c:cat>
          <c:val>
            <c:numRef>
              <c:f>Sheet1!$C$18:$C$22</c:f>
              <c:numCache>
                <c:formatCode>General</c:formatCode>
                <c:ptCount val="5"/>
                <c:pt idx="0">
                  <c:v>0</c:v>
                </c:pt>
                <c:pt idx="1">
                  <c:v>3</c:v>
                </c:pt>
                <c:pt idx="2">
                  <c:v>5</c:v>
                </c:pt>
                <c:pt idx="3">
                  <c:v>7</c:v>
                </c:pt>
                <c:pt idx="4">
                  <c:v>1</c:v>
                </c:pt>
              </c:numCache>
            </c:numRef>
          </c:val>
          <c:extLst>
            <c:ext xmlns:c16="http://schemas.microsoft.com/office/drawing/2014/chart" uri="{C3380CC4-5D6E-409C-BE32-E72D297353CC}">
              <c16:uniqueId val="{0000000A-3C9A-413B-AC19-0945609E435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b="1" dirty="0"/>
              <a:t>無限大キャンパス（</a:t>
            </a:r>
            <a:r>
              <a:rPr lang="en-US" altLang="ja-JP" b="1" dirty="0"/>
              <a:t>Materialize CSS</a:t>
            </a:r>
            <a:r>
              <a:rPr lang="ja-JP" altLang="en-US" b="1"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Sheet1!$C$25</c:f>
              <c:strCache>
                <c:ptCount val="1"/>
                <c:pt idx="0">
                  <c:v>このウェブサイトは印象に残りますか？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1F0-440F-9927-D6422E8BE60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1F0-440F-9927-D6422E8BE60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1F0-440F-9927-D6422E8BE60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1F0-440F-9927-D6422E8BE60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1F0-440F-9927-D6422E8BE60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Sheet1!$A$26:$A$30</c:f>
              <c:numCache>
                <c:formatCode>General</c:formatCode>
                <c:ptCount val="5"/>
                <c:pt idx="0">
                  <c:v>1</c:v>
                </c:pt>
                <c:pt idx="1">
                  <c:v>2</c:v>
                </c:pt>
                <c:pt idx="2">
                  <c:v>3</c:v>
                </c:pt>
                <c:pt idx="3">
                  <c:v>4</c:v>
                </c:pt>
                <c:pt idx="4">
                  <c:v>5</c:v>
                </c:pt>
              </c:numCache>
            </c:numRef>
          </c:cat>
          <c:val>
            <c:numRef>
              <c:f>Sheet1!$C$26:$C$30</c:f>
              <c:numCache>
                <c:formatCode>General</c:formatCode>
                <c:ptCount val="5"/>
                <c:pt idx="0">
                  <c:v>4</c:v>
                </c:pt>
                <c:pt idx="1">
                  <c:v>6</c:v>
                </c:pt>
                <c:pt idx="2">
                  <c:v>3</c:v>
                </c:pt>
                <c:pt idx="3">
                  <c:v>3</c:v>
                </c:pt>
                <c:pt idx="4">
                  <c:v>0</c:v>
                </c:pt>
              </c:numCache>
            </c:numRef>
          </c:val>
          <c:extLst>
            <c:ext xmlns:c16="http://schemas.microsoft.com/office/drawing/2014/chart" uri="{C3380CC4-5D6E-409C-BE32-E72D297353CC}">
              <c16:uniqueId val="{0000000A-01F0-440F-9927-D6422E8BE607}"/>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ja-JP" altLang="en-US" b="1"/>
              <a:t>無限大キャンパス（ボタンだけ）</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Sheet1!$C$9</c:f>
              <c:strCache>
                <c:ptCount val="1"/>
                <c:pt idx="0">
                  <c:v>このウェブサイトは印象に残りますか？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89-46E7-B9B8-266AB3AA4D7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89-46E7-B9B8-266AB3AA4D7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89-46E7-B9B8-266AB3AA4D7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89-46E7-B9B8-266AB3AA4D7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89-46E7-B9B8-266AB3AA4D7E}"/>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Sheet1!$A$10:$A$14</c:f>
              <c:numCache>
                <c:formatCode>General</c:formatCode>
                <c:ptCount val="5"/>
                <c:pt idx="0">
                  <c:v>1</c:v>
                </c:pt>
                <c:pt idx="1">
                  <c:v>2</c:v>
                </c:pt>
                <c:pt idx="2">
                  <c:v>3</c:v>
                </c:pt>
                <c:pt idx="3">
                  <c:v>4</c:v>
                </c:pt>
                <c:pt idx="4">
                  <c:v>5</c:v>
                </c:pt>
              </c:numCache>
            </c:numRef>
          </c:cat>
          <c:val>
            <c:numRef>
              <c:f>Sheet1!$C$10:$C$14</c:f>
              <c:numCache>
                <c:formatCode>General</c:formatCode>
                <c:ptCount val="5"/>
                <c:pt idx="0">
                  <c:v>2</c:v>
                </c:pt>
                <c:pt idx="1">
                  <c:v>3</c:v>
                </c:pt>
                <c:pt idx="2">
                  <c:v>10</c:v>
                </c:pt>
                <c:pt idx="3">
                  <c:v>3</c:v>
                </c:pt>
                <c:pt idx="4">
                  <c:v>0</c:v>
                </c:pt>
              </c:numCache>
            </c:numRef>
          </c:val>
          <c:extLst>
            <c:ext xmlns:c16="http://schemas.microsoft.com/office/drawing/2014/chart" uri="{C3380CC4-5D6E-409C-BE32-E72D297353CC}">
              <c16:uniqueId val="{0000000A-BF89-46E7-B9B8-266AB3AA4D7E}"/>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91D9D-FDF1-4757-95E4-F78834A025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3A3E740-7DF7-49E0-8E46-184127346BA3}">
      <dgm:prSet/>
      <dgm:spPr/>
      <dgm:t>
        <a:bodyPr/>
        <a:lstStyle/>
        <a:p>
          <a:r>
            <a:rPr lang="ja-JP" altLang="en-US" b="1" dirty="0"/>
            <a:t>１．</a:t>
          </a:r>
          <a:r>
            <a:rPr lang="ja-JP" b="1" dirty="0"/>
            <a:t>序論</a:t>
          </a:r>
          <a:endParaRPr lang="en-US" b="1" dirty="0"/>
        </a:p>
      </dgm:t>
    </dgm:pt>
    <dgm:pt modelId="{DA0DBB4B-D070-4486-A025-E5A93733C823}" type="parTrans" cxnId="{F0FD05F7-8FC6-45E5-9DE3-21B1D5139A76}">
      <dgm:prSet/>
      <dgm:spPr/>
      <dgm:t>
        <a:bodyPr/>
        <a:lstStyle/>
        <a:p>
          <a:endParaRPr lang="en-US"/>
        </a:p>
      </dgm:t>
    </dgm:pt>
    <dgm:pt modelId="{FBDDC293-E2AA-4DE7-B712-21DECD04AAE2}" type="sibTrans" cxnId="{F0FD05F7-8FC6-45E5-9DE3-21B1D5139A76}">
      <dgm:prSet/>
      <dgm:spPr/>
      <dgm:t>
        <a:bodyPr/>
        <a:lstStyle/>
        <a:p>
          <a:endParaRPr lang="en-US"/>
        </a:p>
      </dgm:t>
    </dgm:pt>
    <dgm:pt modelId="{16CB5A6F-3556-4D07-A0B2-1D9C51777006}">
      <dgm:prSet/>
      <dgm:spPr/>
      <dgm:t>
        <a:bodyPr/>
        <a:lstStyle/>
        <a:p>
          <a:r>
            <a:rPr lang="ja-JP" altLang="en-US" b="1" dirty="0"/>
            <a:t>２．</a:t>
          </a:r>
          <a:r>
            <a:rPr lang="ja-JP" b="1" dirty="0"/>
            <a:t>事前調査</a:t>
          </a:r>
          <a:endParaRPr lang="en-US" b="1" dirty="0"/>
        </a:p>
      </dgm:t>
    </dgm:pt>
    <dgm:pt modelId="{7C685834-1E9F-43A7-9215-870018178521}" type="parTrans" cxnId="{E35A377D-9509-487E-8539-E0C85D004E7A}">
      <dgm:prSet/>
      <dgm:spPr/>
      <dgm:t>
        <a:bodyPr/>
        <a:lstStyle/>
        <a:p>
          <a:endParaRPr lang="en-US"/>
        </a:p>
      </dgm:t>
    </dgm:pt>
    <dgm:pt modelId="{25875687-3A32-44C9-A526-5DEB69A4996D}" type="sibTrans" cxnId="{E35A377D-9509-487E-8539-E0C85D004E7A}">
      <dgm:prSet/>
      <dgm:spPr/>
      <dgm:t>
        <a:bodyPr/>
        <a:lstStyle/>
        <a:p>
          <a:endParaRPr lang="en-US"/>
        </a:p>
      </dgm:t>
    </dgm:pt>
    <dgm:pt modelId="{347D5D29-1825-4FEF-9447-EAF32A91CB5D}">
      <dgm:prSet/>
      <dgm:spPr/>
      <dgm:t>
        <a:bodyPr/>
        <a:lstStyle/>
        <a:p>
          <a:r>
            <a:rPr lang="ja-JP" altLang="en-US" b="1" dirty="0"/>
            <a:t>３．</a:t>
          </a:r>
          <a:r>
            <a:rPr lang="ja-JP" b="1" dirty="0"/>
            <a:t>改善案の</a:t>
          </a:r>
          <a:r>
            <a:rPr lang="ja-JP" altLang="en-US" b="1" dirty="0"/>
            <a:t>提案</a:t>
          </a:r>
          <a:endParaRPr lang="en-US" b="1" dirty="0"/>
        </a:p>
      </dgm:t>
    </dgm:pt>
    <dgm:pt modelId="{26D006CC-86D3-4867-A601-44E1791715A9}" type="parTrans" cxnId="{270AB937-5E22-4795-9682-67BF91B880A9}">
      <dgm:prSet/>
      <dgm:spPr/>
      <dgm:t>
        <a:bodyPr/>
        <a:lstStyle/>
        <a:p>
          <a:endParaRPr lang="en-US"/>
        </a:p>
      </dgm:t>
    </dgm:pt>
    <dgm:pt modelId="{6A5FDAA4-91BC-4631-817D-EAB51B40067B}" type="sibTrans" cxnId="{270AB937-5E22-4795-9682-67BF91B880A9}">
      <dgm:prSet/>
      <dgm:spPr/>
      <dgm:t>
        <a:bodyPr/>
        <a:lstStyle/>
        <a:p>
          <a:endParaRPr lang="en-US"/>
        </a:p>
      </dgm:t>
    </dgm:pt>
    <dgm:pt modelId="{5704D76F-03CD-4557-8C5B-DE8C05DB5763}">
      <dgm:prSet/>
      <dgm:spPr/>
      <dgm:t>
        <a:bodyPr/>
        <a:lstStyle/>
        <a:p>
          <a:r>
            <a:rPr lang="ja-JP" altLang="en-US" b="1" dirty="0"/>
            <a:t>４．</a:t>
          </a:r>
          <a:r>
            <a:rPr lang="ja-JP" b="1" dirty="0"/>
            <a:t>研究結果</a:t>
          </a:r>
          <a:endParaRPr lang="en-US" b="1" dirty="0"/>
        </a:p>
      </dgm:t>
    </dgm:pt>
    <dgm:pt modelId="{11AFF5DF-C53D-483E-8820-A47B0E8FBBA9}" type="parTrans" cxnId="{1B45EA42-C662-435C-89BF-00FFFAD1CA70}">
      <dgm:prSet/>
      <dgm:spPr/>
      <dgm:t>
        <a:bodyPr/>
        <a:lstStyle/>
        <a:p>
          <a:endParaRPr lang="en-US"/>
        </a:p>
      </dgm:t>
    </dgm:pt>
    <dgm:pt modelId="{14BCAB88-33B1-49D0-B01F-DADC551A147D}" type="sibTrans" cxnId="{1B45EA42-C662-435C-89BF-00FFFAD1CA70}">
      <dgm:prSet/>
      <dgm:spPr/>
      <dgm:t>
        <a:bodyPr/>
        <a:lstStyle/>
        <a:p>
          <a:endParaRPr lang="en-US"/>
        </a:p>
      </dgm:t>
    </dgm:pt>
    <dgm:pt modelId="{4CC4535B-1533-4E76-B824-5FAB494F4AC8}">
      <dgm:prSet/>
      <dgm:spPr/>
      <dgm:t>
        <a:bodyPr/>
        <a:lstStyle/>
        <a:p>
          <a:r>
            <a:rPr lang="ja-JP" altLang="en-US" b="1" dirty="0"/>
            <a:t>５．考察</a:t>
          </a:r>
          <a:endParaRPr lang="en-US" b="1" dirty="0"/>
        </a:p>
      </dgm:t>
    </dgm:pt>
    <dgm:pt modelId="{47523E1B-3978-4D1F-BCCB-BB248E59A0AD}" type="parTrans" cxnId="{B7F0F3CF-2AE8-4175-AF51-4C5B6BD8EC45}">
      <dgm:prSet/>
      <dgm:spPr/>
      <dgm:t>
        <a:bodyPr/>
        <a:lstStyle/>
        <a:p>
          <a:endParaRPr lang="en-US"/>
        </a:p>
      </dgm:t>
    </dgm:pt>
    <dgm:pt modelId="{6743C7DD-38AE-4DD6-AF34-CF84C779E340}" type="sibTrans" cxnId="{B7F0F3CF-2AE8-4175-AF51-4C5B6BD8EC45}">
      <dgm:prSet/>
      <dgm:spPr/>
      <dgm:t>
        <a:bodyPr/>
        <a:lstStyle/>
        <a:p>
          <a:endParaRPr lang="en-US"/>
        </a:p>
      </dgm:t>
    </dgm:pt>
    <dgm:pt modelId="{732D11A1-EFF4-4DCF-8570-90C5FC84A98B}">
      <dgm:prSet/>
      <dgm:spPr/>
      <dgm:t>
        <a:bodyPr/>
        <a:lstStyle/>
        <a:p>
          <a:endParaRPr lang="en-US" b="1" dirty="0"/>
        </a:p>
      </dgm:t>
    </dgm:pt>
    <dgm:pt modelId="{7568E8D2-FA4E-4F40-B323-459E3E1961B0}" type="parTrans" cxnId="{99BA0262-E25C-4310-A50D-6DCD5A94D10E}">
      <dgm:prSet/>
      <dgm:spPr/>
      <dgm:t>
        <a:bodyPr/>
        <a:lstStyle/>
        <a:p>
          <a:endParaRPr lang="en-US"/>
        </a:p>
      </dgm:t>
    </dgm:pt>
    <dgm:pt modelId="{4681E7AF-4593-4552-A13A-157BE41A82CB}" type="sibTrans" cxnId="{99BA0262-E25C-4310-A50D-6DCD5A94D10E}">
      <dgm:prSet/>
      <dgm:spPr/>
      <dgm:t>
        <a:bodyPr/>
        <a:lstStyle/>
        <a:p>
          <a:endParaRPr lang="en-US"/>
        </a:p>
      </dgm:t>
    </dgm:pt>
    <dgm:pt modelId="{87E2001A-8C4E-4F25-9616-7BBC7AB8E142}" type="pres">
      <dgm:prSet presAssocID="{54F91D9D-FDF1-4757-95E4-F78834A02514}" presName="vert0" presStyleCnt="0">
        <dgm:presLayoutVars>
          <dgm:dir/>
          <dgm:animOne val="branch"/>
          <dgm:animLvl val="lvl"/>
        </dgm:presLayoutVars>
      </dgm:prSet>
      <dgm:spPr/>
    </dgm:pt>
    <dgm:pt modelId="{5D8A2247-66F2-4B16-9F04-7C18BFC20FB9}" type="pres">
      <dgm:prSet presAssocID="{F3A3E740-7DF7-49E0-8E46-184127346BA3}" presName="thickLine" presStyleLbl="alignNode1" presStyleIdx="0" presStyleCnt="6"/>
      <dgm:spPr/>
    </dgm:pt>
    <dgm:pt modelId="{79D4CA24-6A98-47B7-BD1D-E3E157934E6E}" type="pres">
      <dgm:prSet presAssocID="{F3A3E740-7DF7-49E0-8E46-184127346BA3}" presName="horz1" presStyleCnt="0"/>
      <dgm:spPr/>
    </dgm:pt>
    <dgm:pt modelId="{0AD3774A-B950-443A-B244-DC03D4AF2716}" type="pres">
      <dgm:prSet presAssocID="{F3A3E740-7DF7-49E0-8E46-184127346BA3}" presName="tx1" presStyleLbl="revTx" presStyleIdx="0" presStyleCnt="6"/>
      <dgm:spPr/>
    </dgm:pt>
    <dgm:pt modelId="{07610526-7B8C-4979-B02A-24F4C3E56A87}" type="pres">
      <dgm:prSet presAssocID="{F3A3E740-7DF7-49E0-8E46-184127346BA3}" presName="vert1" presStyleCnt="0"/>
      <dgm:spPr/>
    </dgm:pt>
    <dgm:pt modelId="{FA1B9CCF-1BCF-42CD-B6DE-C8514526164D}" type="pres">
      <dgm:prSet presAssocID="{16CB5A6F-3556-4D07-A0B2-1D9C51777006}" presName="thickLine" presStyleLbl="alignNode1" presStyleIdx="1" presStyleCnt="6"/>
      <dgm:spPr/>
    </dgm:pt>
    <dgm:pt modelId="{CD8A18F5-A64A-4F92-9E69-DC8822E5D00C}" type="pres">
      <dgm:prSet presAssocID="{16CB5A6F-3556-4D07-A0B2-1D9C51777006}" presName="horz1" presStyleCnt="0"/>
      <dgm:spPr/>
    </dgm:pt>
    <dgm:pt modelId="{D43BB688-86D1-4199-A30F-BB4391932024}" type="pres">
      <dgm:prSet presAssocID="{16CB5A6F-3556-4D07-A0B2-1D9C51777006}" presName="tx1" presStyleLbl="revTx" presStyleIdx="1" presStyleCnt="6"/>
      <dgm:spPr/>
    </dgm:pt>
    <dgm:pt modelId="{CA911BF3-3239-41B5-B3CA-34C32A470CA7}" type="pres">
      <dgm:prSet presAssocID="{16CB5A6F-3556-4D07-A0B2-1D9C51777006}" presName="vert1" presStyleCnt="0"/>
      <dgm:spPr/>
    </dgm:pt>
    <dgm:pt modelId="{8996AC70-D663-4138-A179-320C3E184502}" type="pres">
      <dgm:prSet presAssocID="{347D5D29-1825-4FEF-9447-EAF32A91CB5D}" presName="thickLine" presStyleLbl="alignNode1" presStyleIdx="2" presStyleCnt="6"/>
      <dgm:spPr/>
    </dgm:pt>
    <dgm:pt modelId="{AF3DBF3A-52D4-4DC9-9088-FE106C8BFE7C}" type="pres">
      <dgm:prSet presAssocID="{347D5D29-1825-4FEF-9447-EAF32A91CB5D}" presName="horz1" presStyleCnt="0"/>
      <dgm:spPr/>
    </dgm:pt>
    <dgm:pt modelId="{CDD1B157-387F-4F2F-BAB5-758086059716}" type="pres">
      <dgm:prSet presAssocID="{347D5D29-1825-4FEF-9447-EAF32A91CB5D}" presName="tx1" presStyleLbl="revTx" presStyleIdx="2" presStyleCnt="6"/>
      <dgm:spPr/>
    </dgm:pt>
    <dgm:pt modelId="{C1CA821E-F525-45A5-95AE-46DB0F0568BE}" type="pres">
      <dgm:prSet presAssocID="{347D5D29-1825-4FEF-9447-EAF32A91CB5D}" presName="vert1" presStyleCnt="0"/>
      <dgm:spPr/>
    </dgm:pt>
    <dgm:pt modelId="{64B42D9A-3E9B-4ADE-B1CD-18656F7B25DE}" type="pres">
      <dgm:prSet presAssocID="{5704D76F-03CD-4557-8C5B-DE8C05DB5763}" presName="thickLine" presStyleLbl="alignNode1" presStyleIdx="3" presStyleCnt="6"/>
      <dgm:spPr/>
    </dgm:pt>
    <dgm:pt modelId="{BA40D454-D664-499E-93FD-8A4EB3A30977}" type="pres">
      <dgm:prSet presAssocID="{5704D76F-03CD-4557-8C5B-DE8C05DB5763}" presName="horz1" presStyleCnt="0"/>
      <dgm:spPr/>
    </dgm:pt>
    <dgm:pt modelId="{65AA41FA-7AE1-4A2F-816A-258F8FFE177B}" type="pres">
      <dgm:prSet presAssocID="{5704D76F-03CD-4557-8C5B-DE8C05DB5763}" presName="tx1" presStyleLbl="revTx" presStyleIdx="3" presStyleCnt="6"/>
      <dgm:spPr/>
    </dgm:pt>
    <dgm:pt modelId="{F5133E5F-4A5C-4373-996A-42C1D9200B56}" type="pres">
      <dgm:prSet presAssocID="{5704D76F-03CD-4557-8C5B-DE8C05DB5763}" presName="vert1" presStyleCnt="0"/>
      <dgm:spPr/>
    </dgm:pt>
    <dgm:pt modelId="{B7E21C52-9293-42D3-A2A6-B142F69B10ED}" type="pres">
      <dgm:prSet presAssocID="{4CC4535B-1533-4E76-B824-5FAB494F4AC8}" presName="thickLine" presStyleLbl="alignNode1" presStyleIdx="4" presStyleCnt="6"/>
      <dgm:spPr/>
    </dgm:pt>
    <dgm:pt modelId="{876905A7-DCA4-4470-93A1-873D424C34D0}" type="pres">
      <dgm:prSet presAssocID="{4CC4535B-1533-4E76-B824-5FAB494F4AC8}" presName="horz1" presStyleCnt="0"/>
      <dgm:spPr/>
    </dgm:pt>
    <dgm:pt modelId="{5B14BD68-C870-425D-BDDB-2B8D38C60E3D}" type="pres">
      <dgm:prSet presAssocID="{4CC4535B-1533-4E76-B824-5FAB494F4AC8}" presName="tx1" presStyleLbl="revTx" presStyleIdx="4" presStyleCnt="6"/>
      <dgm:spPr/>
    </dgm:pt>
    <dgm:pt modelId="{FF0D3558-1756-48E9-9E47-5734B6F5F8A6}" type="pres">
      <dgm:prSet presAssocID="{4CC4535B-1533-4E76-B824-5FAB494F4AC8}" presName="vert1" presStyleCnt="0"/>
      <dgm:spPr/>
    </dgm:pt>
    <dgm:pt modelId="{46EEC37A-C023-4A3B-8940-1882D28997B3}" type="pres">
      <dgm:prSet presAssocID="{732D11A1-EFF4-4DCF-8570-90C5FC84A98B}" presName="thickLine" presStyleLbl="alignNode1" presStyleIdx="5" presStyleCnt="6"/>
      <dgm:spPr/>
    </dgm:pt>
    <dgm:pt modelId="{D6695C2F-EE23-4149-BDE8-5A6CF7F4BFA6}" type="pres">
      <dgm:prSet presAssocID="{732D11A1-EFF4-4DCF-8570-90C5FC84A98B}" presName="horz1" presStyleCnt="0"/>
      <dgm:spPr/>
    </dgm:pt>
    <dgm:pt modelId="{7B60F2D3-B728-4893-BF17-4DD66A386C10}" type="pres">
      <dgm:prSet presAssocID="{732D11A1-EFF4-4DCF-8570-90C5FC84A98B}" presName="tx1" presStyleLbl="revTx" presStyleIdx="5" presStyleCnt="6"/>
      <dgm:spPr/>
    </dgm:pt>
    <dgm:pt modelId="{BAC2D9AF-8CD4-4E75-A049-3EA209DC1881}" type="pres">
      <dgm:prSet presAssocID="{732D11A1-EFF4-4DCF-8570-90C5FC84A98B}" presName="vert1" presStyleCnt="0"/>
      <dgm:spPr/>
    </dgm:pt>
  </dgm:ptLst>
  <dgm:cxnLst>
    <dgm:cxn modelId="{270AB937-5E22-4795-9682-67BF91B880A9}" srcId="{54F91D9D-FDF1-4757-95E4-F78834A02514}" destId="{347D5D29-1825-4FEF-9447-EAF32A91CB5D}" srcOrd="2" destOrd="0" parTransId="{26D006CC-86D3-4867-A601-44E1791715A9}" sibTransId="{6A5FDAA4-91BC-4631-817D-EAB51B40067B}"/>
    <dgm:cxn modelId="{99BA0262-E25C-4310-A50D-6DCD5A94D10E}" srcId="{54F91D9D-FDF1-4757-95E4-F78834A02514}" destId="{732D11A1-EFF4-4DCF-8570-90C5FC84A98B}" srcOrd="5" destOrd="0" parTransId="{7568E8D2-FA4E-4F40-B323-459E3E1961B0}" sibTransId="{4681E7AF-4593-4552-A13A-157BE41A82CB}"/>
    <dgm:cxn modelId="{6E1D3C62-384C-4203-9F9F-7E813DB09427}" type="presOf" srcId="{732D11A1-EFF4-4DCF-8570-90C5FC84A98B}" destId="{7B60F2D3-B728-4893-BF17-4DD66A386C10}" srcOrd="0" destOrd="0" presId="urn:microsoft.com/office/officeart/2008/layout/LinedList"/>
    <dgm:cxn modelId="{1B45EA42-C662-435C-89BF-00FFFAD1CA70}" srcId="{54F91D9D-FDF1-4757-95E4-F78834A02514}" destId="{5704D76F-03CD-4557-8C5B-DE8C05DB5763}" srcOrd="3" destOrd="0" parTransId="{11AFF5DF-C53D-483E-8820-A47B0E8FBBA9}" sibTransId="{14BCAB88-33B1-49D0-B01F-DADC551A147D}"/>
    <dgm:cxn modelId="{6635F84F-EA2D-47D9-8A10-31F8098F4991}" type="presOf" srcId="{F3A3E740-7DF7-49E0-8E46-184127346BA3}" destId="{0AD3774A-B950-443A-B244-DC03D4AF2716}" srcOrd="0" destOrd="0" presId="urn:microsoft.com/office/officeart/2008/layout/LinedList"/>
    <dgm:cxn modelId="{E35A377D-9509-487E-8539-E0C85D004E7A}" srcId="{54F91D9D-FDF1-4757-95E4-F78834A02514}" destId="{16CB5A6F-3556-4D07-A0B2-1D9C51777006}" srcOrd="1" destOrd="0" parTransId="{7C685834-1E9F-43A7-9215-870018178521}" sibTransId="{25875687-3A32-44C9-A526-5DEB69A4996D}"/>
    <dgm:cxn modelId="{AC892F81-9F6A-4775-960D-4F75E85DDED2}" type="presOf" srcId="{16CB5A6F-3556-4D07-A0B2-1D9C51777006}" destId="{D43BB688-86D1-4199-A30F-BB4391932024}" srcOrd="0" destOrd="0" presId="urn:microsoft.com/office/officeart/2008/layout/LinedList"/>
    <dgm:cxn modelId="{FC5DC496-C3CA-45F6-B22C-1B0FB4EC067F}" type="presOf" srcId="{4CC4535B-1533-4E76-B824-5FAB494F4AC8}" destId="{5B14BD68-C870-425D-BDDB-2B8D38C60E3D}" srcOrd="0" destOrd="0" presId="urn:microsoft.com/office/officeart/2008/layout/LinedList"/>
    <dgm:cxn modelId="{1663E496-8084-4152-84A9-7EA1A84CB348}" type="presOf" srcId="{347D5D29-1825-4FEF-9447-EAF32A91CB5D}" destId="{CDD1B157-387F-4F2F-BAB5-758086059716}" srcOrd="0" destOrd="0" presId="urn:microsoft.com/office/officeart/2008/layout/LinedList"/>
    <dgm:cxn modelId="{EF0C589F-4166-4C4B-8698-1A682A23CDF5}" type="presOf" srcId="{5704D76F-03CD-4557-8C5B-DE8C05DB5763}" destId="{65AA41FA-7AE1-4A2F-816A-258F8FFE177B}" srcOrd="0" destOrd="0" presId="urn:microsoft.com/office/officeart/2008/layout/LinedList"/>
    <dgm:cxn modelId="{B7F0F3CF-2AE8-4175-AF51-4C5B6BD8EC45}" srcId="{54F91D9D-FDF1-4757-95E4-F78834A02514}" destId="{4CC4535B-1533-4E76-B824-5FAB494F4AC8}" srcOrd="4" destOrd="0" parTransId="{47523E1B-3978-4D1F-BCCB-BB248E59A0AD}" sibTransId="{6743C7DD-38AE-4DD6-AF34-CF84C779E340}"/>
    <dgm:cxn modelId="{5E6BD3E3-FDA6-4A74-AC7C-E5FB90290C0D}" type="presOf" srcId="{54F91D9D-FDF1-4757-95E4-F78834A02514}" destId="{87E2001A-8C4E-4F25-9616-7BBC7AB8E142}" srcOrd="0" destOrd="0" presId="urn:microsoft.com/office/officeart/2008/layout/LinedList"/>
    <dgm:cxn modelId="{F0FD05F7-8FC6-45E5-9DE3-21B1D5139A76}" srcId="{54F91D9D-FDF1-4757-95E4-F78834A02514}" destId="{F3A3E740-7DF7-49E0-8E46-184127346BA3}" srcOrd="0" destOrd="0" parTransId="{DA0DBB4B-D070-4486-A025-E5A93733C823}" sibTransId="{FBDDC293-E2AA-4DE7-B712-21DECD04AAE2}"/>
    <dgm:cxn modelId="{96B9C0E1-A7B1-45EC-83A1-029977D44D4D}" type="presParOf" srcId="{87E2001A-8C4E-4F25-9616-7BBC7AB8E142}" destId="{5D8A2247-66F2-4B16-9F04-7C18BFC20FB9}" srcOrd="0" destOrd="0" presId="urn:microsoft.com/office/officeart/2008/layout/LinedList"/>
    <dgm:cxn modelId="{76F156E6-7552-466B-A037-C4A0DA28503A}" type="presParOf" srcId="{87E2001A-8C4E-4F25-9616-7BBC7AB8E142}" destId="{79D4CA24-6A98-47B7-BD1D-E3E157934E6E}" srcOrd="1" destOrd="0" presId="urn:microsoft.com/office/officeart/2008/layout/LinedList"/>
    <dgm:cxn modelId="{B1AB30C4-E101-4863-AC6B-3D26958E64CE}" type="presParOf" srcId="{79D4CA24-6A98-47B7-BD1D-E3E157934E6E}" destId="{0AD3774A-B950-443A-B244-DC03D4AF2716}" srcOrd="0" destOrd="0" presId="urn:microsoft.com/office/officeart/2008/layout/LinedList"/>
    <dgm:cxn modelId="{AE140677-A30C-4F4A-9206-4995F3AECC03}" type="presParOf" srcId="{79D4CA24-6A98-47B7-BD1D-E3E157934E6E}" destId="{07610526-7B8C-4979-B02A-24F4C3E56A87}" srcOrd="1" destOrd="0" presId="urn:microsoft.com/office/officeart/2008/layout/LinedList"/>
    <dgm:cxn modelId="{858D7088-F3A9-47EC-9702-6BA4816AB4C5}" type="presParOf" srcId="{87E2001A-8C4E-4F25-9616-7BBC7AB8E142}" destId="{FA1B9CCF-1BCF-42CD-B6DE-C8514526164D}" srcOrd="2" destOrd="0" presId="urn:microsoft.com/office/officeart/2008/layout/LinedList"/>
    <dgm:cxn modelId="{B7C0CC4F-F554-4F16-9490-C9C8BCAF51C9}" type="presParOf" srcId="{87E2001A-8C4E-4F25-9616-7BBC7AB8E142}" destId="{CD8A18F5-A64A-4F92-9E69-DC8822E5D00C}" srcOrd="3" destOrd="0" presId="urn:microsoft.com/office/officeart/2008/layout/LinedList"/>
    <dgm:cxn modelId="{02470C2E-EC0F-4886-A06E-9383BE2D7F18}" type="presParOf" srcId="{CD8A18F5-A64A-4F92-9E69-DC8822E5D00C}" destId="{D43BB688-86D1-4199-A30F-BB4391932024}" srcOrd="0" destOrd="0" presId="urn:microsoft.com/office/officeart/2008/layout/LinedList"/>
    <dgm:cxn modelId="{1A4C3FE9-DD85-49F8-AFFA-3FD343DB6B9A}" type="presParOf" srcId="{CD8A18F5-A64A-4F92-9E69-DC8822E5D00C}" destId="{CA911BF3-3239-41B5-B3CA-34C32A470CA7}" srcOrd="1" destOrd="0" presId="urn:microsoft.com/office/officeart/2008/layout/LinedList"/>
    <dgm:cxn modelId="{E6A8391D-7175-4306-AD9D-05D0067186B0}" type="presParOf" srcId="{87E2001A-8C4E-4F25-9616-7BBC7AB8E142}" destId="{8996AC70-D663-4138-A179-320C3E184502}" srcOrd="4" destOrd="0" presId="urn:microsoft.com/office/officeart/2008/layout/LinedList"/>
    <dgm:cxn modelId="{A33A9810-5592-484E-9B35-FC9180F70423}" type="presParOf" srcId="{87E2001A-8C4E-4F25-9616-7BBC7AB8E142}" destId="{AF3DBF3A-52D4-4DC9-9088-FE106C8BFE7C}" srcOrd="5" destOrd="0" presId="urn:microsoft.com/office/officeart/2008/layout/LinedList"/>
    <dgm:cxn modelId="{750FE08A-3B08-47C0-8041-39BF11CEDB67}" type="presParOf" srcId="{AF3DBF3A-52D4-4DC9-9088-FE106C8BFE7C}" destId="{CDD1B157-387F-4F2F-BAB5-758086059716}" srcOrd="0" destOrd="0" presId="urn:microsoft.com/office/officeart/2008/layout/LinedList"/>
    <dgm:cxn modelId="{B4517707-F825-4C0E-B2E3-A9BC9F1FE235}" type="presParOf" srcId="{AF3DBF3A-52D4-4DC9-9088-FE106C8BFE7C}" destId="{C1CA821E-F525-45A5-95AE-46DB0F0568BE}" srcOrd="1" destOrd="0" presId="urn:microsoft.com/office/officeart/2008/layout/LinedList"/>
    <dgm:cxn modelId="{244C01DD-AE44-4D1A-87AE-5588820B166B}" type="presParOf" srcId="{87E2001A-8C4E-4F25-9616-7BBC7AB8E142}" destId="{64B42D9A-3E9B-4ADE-B1CD-18656F7B25DE}" srcOrd="6" destOrd="0" presId="urn:microsoft.com/office/officeart/2008/layout/LinedList"/>
    <dgm:cxn modelId="{0D63DA99-7033-459E-A184-16C0B0A747E9}" type="presParOf" srcId="{87E2001A-8C4E-4F25-9616-7BBC7AB8E142}" destId="{BA40D454-D664-499E-93FD-8A4EB3A30977}" srcOrd="7" destOrd="0" presId="urn:microsoft.com/office/officeart/2008/layout/LinedList"/>
    <dgm:cxn modelId="{8B504CF0-5092-479C-84D1-6E14F39F92C9}" type="presParOf" srcId="{BA40D454-D664-499E-93FD-8A4EB3A30977}" destId="{65AA41FA-7AE1-4A2F-816A-258F8FFE177B}" srcOrd="0" destOrd="0" presId="urn:microsoft.com/office/officeart/2008/layout/LinedList"/>
    <dgm:cxn modelId="{9ED4CD81-069B-4E31-A942-2819E2968895}" type="presParOf" srcId="{BA40D454-D664-499E-93FD-8A4EB3A30977}" destId="{F5133E5F-4A5C-4373-996A-42C1D9200B56}" srcOrd="1" destOrd="0" presId="urn:microsoft.com/office/officeart/2008/layout/LinedList"/>
    <dgm:cxn modelId="{A5C9F1F1-64DA-4214-87A6-F7003977237D}" type="presParOf" srcId="{87E2001A-8C4E-4F25-9616-7BBC7AB8E142}" destId="{B7E21C52-9293-42D3-A2A6-B142F69B10ED}" srcOrd="8" destOrd="0" presId="urn:microsoft.com/office/officeart/2008/layout/LinedList"/>
    <dgm:cxn modelId="{61B7403B-8FC9-4EF6-B2B1-DE774225EB12}" type="presParOf" srcId="{87E2001A-8C4E-4F25-9616-7BBC7AB8E142}" destId="{876905A7-DCA4-4470-93A1-873D424C34D0}" srcOrd="9" destOrd="0" presId="urn:microsoft.com/office/officeart/2008/layout/LinedList"/>
    <dgm:cxn modelId="{7E724CF7-37DF-435B-B463-CC527AE42720}" type="presParOf" srcId="{876905A7-DCA4-4470-93A1-873D424C34D0}" destId="{5B14BD68-C870-425D-BDDB-2B8D38C60E3D}" srcOrd="0" destOrd="0" presId="urn:microsoft.com/office/officeart/2008/layout/LinedList"/>
    <dgm:cxn modelId="{F08A3FBB-D4CA-4AA0-81C4-10D69CA6FB95}" type="presParOf" srcId="{876905A7-DCA4-4470-93A1-873D424C34D0}" destId="{FF0D3558-1756-48E9-9E47-5734B6F5F8A6}" srcOrd="1" destOrd="0" presId="urn:microsoft.com/office/officeart/2008/layout/LinedList"/>
    <dgm:cxn modelId="{D352D10B-39FA-4F0C-92F1-B4DDBE2D1B66}" type="presParOf" srcId="{87E2001A-8C4E-4F25-9616-7BBC7AB8E142}" destId="{46EEC37A-C023-4A3B-8940-1882D28997B3}" srcOrd="10" destOrd="0" presId="urn:microsoft.com/office/officeart/2008/layout/LinedList"/>
    <dgm:cxn modelId="{6E8B6053-1B98-408D-BC2E-A5620A971D1D}" type="presParOf" srcId="{87E2001A-8C4E-4F25-9616-7BBC7AB8E142}" destId="{D6695C2F-EE23-4149-BDE8-5A6CF7F4BFA6}" srcOrd="11" destOrd="0" presId="urn:microsoft.com/office/officeart/2008/layout/LinedList"/>
    <dgm:cxn modelId="{AAD5E315-BD32-4E61-99AF-584ADE9DC657}" type="presParOf" srcId="{D6695C2F-EE23-4149-BDE8-5A6CF7F4BFA6}" destId="{7B60F2D3-B728-4893-BF17-4DD66A386C10}" srcOrd="0" destOrd="0" presId="urn:microsoft.com/office/officeart/2008/layout/LinedList"/>
    <dgm:cxn modelId="{2E98F0D8-93CF-4396-B568-D5D3D861D294}" type="presParOf" srcId="{D6695C2F-EE23-4149-BDE8-5A6CF7F4BFA6}" destId="{BAC2D9AF-8CD4-4E75-A049-3EA209DC18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C216CB-2955-44A4-94AF-8407CEB5AA94}"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8FB15E0-8342-42A8-9AAE-FDD2118039AA}">
      <dgm:prSet custT="1"/>
      <dgm:spPr/>
      <dgm:t>
        <a:bodyPr/>
        <a:lstStyle/>
        <a:p>
          <a:r>
            <a:rPr kumimoji="1" lang="ja-JP" sz="2800" b="1" dirty="0">
              <a:latin typeface="BIZ UDP明朝 Medium" panose="02020500000000000000" pitchFamily="18" charset="-128"/>
              <a:ea typeface="BIZ UDP明朝 Medium" panose="02020500000000000000" pitchFamily="18" charset="-128"/>
            </a:rPr>
            <a:t>見にくく、使いづらいポータルサイト</a:t>
          </a:r>
          <a:endParaRPr lang="en-US" sz="2800" b="1" dirty="0">
            <a:latin typeface="BIZ UDP明朝 Medium" panose="02020500000000000000" pitchFamily="18" charset="-128"/>
            <a:ea typeface="BIZ UDP明朝 Medium" panose="02020500000000000000" pitchFamily="18" charset="-128"/>
          </a:endParaRPr>
        </a:p>
      </dgm:t>
    </dgm:pt>
    <dgm:pt modelId="{81E36240-3CB1-4F5E-AA46-65EB65394224}" type="parTrans" cxnId="{E6E3E135-736A-4F5E-BBBC-372316D60798}">
      <dgm:prSet/>
      <dgm:spPr/>
      <dgm:t>
        <a:bodyPr/>
        <a:lstStyle/>
        <a:p>
          <a:endParaRPr lang="en-US"/>
        </a:p>
      </dgm:t>
    </dgm:pt>
    <dgm:pt modelId="{9E07AB73-45AF-41D2-9650-6ECD73F81BA9}" type="sibTrans" cxnId="{E6E3E135-736A-4F5E-BBBC-372316D60798}">
      <dgm:prSet/>
      <dgm:spPr/>
      <dgm:t>
        <a:bodyPr/>
        <a:lstStyle/>
        <a:p>
          <a:endParaRPr lang="en-US"/>
        </a:p>
      </dgm:t>
    </dgm:pt>
    <dgm:pt modelId="{B5F33CA0-9E5E-42FD-8EEE-46E37F0F8BDF}">
      <dgm:prSet custT="1"/>
      <dgm:spPr/>
      <dgm:t>
        <a:bodyPr/>
        <a:lstStyle/>
        <a:p>
          <a:r>
            <a:rPr lang="en-US" sz="1800" b="1" dirty="0"/>
            <a:t>10</a:t>
          </a:r>
          <a:r>
            <a:rPr lang="ja-JP" sz="1800" b="1" dirty="0"/>
            <a:t>年以上前のデザイン。</a:t>
          </a:r>
          <a:endParaRPr lang="en-US" sz="1800" b="1" dirty="0"/>
        </a:p>
      </dgm:t>
    </dgm:pt>
    <dgm:pt modelId="{191C9FDF-8DEB-4D81-8D0E-BB3069CF49AC}" type="parTrans" cxnId="{88FF6F26-3C3D-44A9-A7BD-9B1837480E59}">
      <dgm:prSet/>
      <dgm:spPr/>
      <dgm:t>
        <a:bodyPr/>
        <a:lstStyle/>
        <a:p>
          <a:endParaRPr lang="en-US"/>
        </a:p>
      </dgm:t>
    </dgm:pt>
    <dgm:pt modelId="{B68EA902-3088-4691-B7B4-FBE81CB0AD33}" type="sibTrans" cxnId="{88FF6F26-3C3D-44A9-A7BD-9B1837480E59}">
      <dgm:prSet/>
      <dgm:spPr/>
      <dgm:t>
        <a:bodyPr/>
        <a:lstStyle/>
        <a:p>
          <a:endParaRPr lang="en-US"/>
        </a:p>
      </dgm:t>
    </dgm:pt>
    <dgm:pt modelId="{99879015-29AE-4D8E-BCD9-34E930AC974E}">
      <dgm:prSet custT="1"/>
      <dgm:spPr/>
      <dgm:t>
        <a:bodyPr/>
        <a:lstStyle/>
        <a:p>
          <a:r>
            <a:rPr lang="ja-JP" sz="1800" b="1" dirty="0"/>
            <a:t>年々、スマホ・タブレットの使用率が上昇。</a:t>
          </a:r>
          <a:endParaRPr lang="en-US" sz="1800" b="1" dirty="0"/>
        </a:p>
      </dgm:t>
    </dgm:pt>
    <dgm:pt modelId="{E990E473-88D6-4278-A124-9889FBEC0270}" type="parTrans" cxnId="{740B6A63-467D-4DB9-9FDE-5DF751375826}">
      <dgm:prSet/>
      <dgm:spPr/>
      <dgm:t>
        <a:bodyPr/>
        <a:lstStyle/>
        <a:p>
          <a:endParaRPr lang="en-US"/>
        </a:p>
      </dgm:t>
    </dgm:pt>
    <dgm:pt modelId="{CF34E13F-CB21-48E0-BBDF-E7ED222DCD5C}" type="sibTrans" cxnId="{740B6A63-467D-4DB9-9FDE-5DF751375826}">
      <dgm:prSet/>
      <dgm:spPr/>
      <dgm:t>
        <a:bodyPr/>
        <a:lstStyle/>
        <a:p>
          <a:endParaRPr lang="en-US"/>
        </a:p>
      </dgm:t>
    </dgm:pt>
    <dgm:pt modelId="{AD659516-668B-47B5-8FF0-3A3A2DBA348D}">
      <dgm:prSet custT="1"/>
      <dgm:spPr/>
      <dgm:t>
        <a:bodyPr/>
        <a:lstStyle/>
        <a:p>
          <a:r>
            <a:rPr kumimoji="1" lang="ja-JP" sz="2800" b="1" kern="1200" dirty="0">
              <a:solidFill>
                <a:prstClr val="white"/>
              </a:solidFill>
              <a:latin typeface="BIZ UDP明朝 Medium" panose="02020500000000000000" pitchFamily="18" charset="-128"/>
              <a:ea typeface="BIZ UDP明朝 Medium" panose="02020500000000000000" pitchFamily="18" charset="-128"/>
              <a:cs typeface="+mn-cs"/>
            </a:rPr>
            <a:t>チーム内で聞き取り調査</a:t>
          </a:r>
          <a:endParaRPr kumimoji="1" lang="en-US" sz="2800" b="1" kern="1200" dirty="0">
            <a:solidFill>
              <a:prstClr val="white"/>
            </a:solidFill>
            <a:latin typeface="BIZ UDP明朝 Medium" panose="02020500000000000000" pitchFamily="18" charset="-128"/>
            <a:ea typeface="BIZ UDP明朝 Medium" panose="02020500000000000000" pitchFamily="18" charset="-128"/>
            <a:cs typeface="+mn-cs"/>
          </a:endParaRPr>
        </a:p>
      </dgm:t>
    </dgm:pt>
    <dgm:pt modelId="{3D3E276F-F4E2-4997-BA06-79987178BA5D}" type="parTrans" cxnId="{48138785-D95C-4220-9EA2-8FDF81077F42}">
      <dgm:prSet/>
      <dgm:spPr/>
      <dgm:t>
        <a:bodyPr/>
        <a:lstStyle/>
        <a:p>
          <a:endParaRPr lang="en-US"/>
        </a:p>
      </dgm:t>
    </dgm:pt>
    <dgm:pt modelId="{39AADC18-E5C4-4688-8ECC-83037E6B0B66}" type="sibTrans" cxnId="{48138785-D95C-4220-9EA2-8FDF81077F42}">
      <dgm:prSet/>
      <dgm:spPr/>
      <dgm:t>
        <a:bodyPr/>
        <a:lstStyle/>
        <a:p>
          <a:endParaRPr lang="en-US"/>
        </a:p>
      </dgm:t>
    </dgm:pt>
    <dgm:pt modelId="{275A5836-A574-400C-8F2F-6241B2F1FB9C}">
      <dgm:prSet custT="1"/>
      <dgm:spPr/>
      <dgm:t>
        <a:bodyPr/>
        <a:lstStyle/>
        <a:p>
          <a:r>
            <a:rPr kumimoji="1" lang="ja-JP" sz="1800" b="1" dirty="0"/>
            <a:t>どのような問題があるのか。</a:t>
          </a:r>
          <a:endParaRPr lang="en-US" sz="1800" b="1" dirty="0"/>
        </a:p>
      </dgm:t>
    </dgm:pt>
    <dgm:pt modelId="{0FDF39A9-576B-4BE2-B8DE-5D21FD053A9C}" type="parTrans" cxnId="{A8C960F0-33F6-42D8-809B-4F7902E7BB6D}">
      <dgm:prSet/>
      <dgm:spPr/>
      <dgm:t>
        <a:bodyPr/>
        <a:lstStyle/>
        <a:p>
          <a:endParaRPr lang="en-US"/>
        </a:p>
      </dgm:t>
    </dgm:pt>
    <dgm:pt modelId="{EE8E4FC2-D782-4439-AA70-5F29E4336B6D}" type="sibTrans" cxnId="{A8C960F0-33F6-42D8-809B-4F7902E7BB6D}">
      <dgm:prSet/>
      <dgm:spPr/>
      <dgm:t>
        <a:bodyPr/>
        <a:lstStyle/>
        <a:p>
          <a:endParaRPr lang="en-US"/>
        </a:p>
      </dgm:t>
    </dgm:pt>
    <dgm:pt modelId="{EFF2A51A-BE39-4243-B2DC-D85DD6483885}">
      <dgm:prSet custT="1"/>
      <dgm:spPr/>
      <dgm:t>
        <a:bodyPr/>
        <a:lstStyle/>
        <a:p>
          <a:r>
            <a:rPr lang="ja-JP" sz="1800" b="1" dirty="0"/>
            <a:t>どのような改善すべきか。</a:t>
          </a:r>
          <a:endParaRPr lang="en-US" sz="1800" b="1" dirty="0"/>
        </a:p>
      </dgm:t>
    </dgm:pt>
    <dgm:pt modelId="{C4BDC086-0AF5-4AF0-A863-26D1D94D6A09}" type="parTrans" cxnId="{E0A92946-852F-4F42-BD05-DF221DB608B0}">
      <dgm:prSet/>
      <dgm:spPr/>
      <dgm:t>
        <a:bodyPr/>
        <a:lstStyle/>
        <a:p>
          <a:endParaRPr lang="en-US"/>
        </a:p>
      </dgm:t>
    </dgm:pt>
    <dgm:pt modelId="{9FD57F72-6EC8-4660-A710-33EA3A7E23C1}" type="sibTrans" cxnId="{E0A92946-852F-4F42-BD05-DF221DB608B0}">
      <dgm:prSet/>
      <dgm:spPr/>
      <dgm:t>
        <a:bodyPr/>
        <a:lstStyle/>
        <a:p>
          <a:endParaRPr lang="en-US"/>
        </a:p>
      </dgm:t>
    </dgm:pt>
    <dgm:pt modelId="{8671003B-C095-426A-BF25-2D69449E8081}">
      <dgm:prSet custT="1"/>
      <dgm:spPr/>
      <dgm:t>
        <a:bodyPr/>
        <a:lstStyle/>
        <a:p>
          <a:r>
            <a:rPr kumimoji="1" lang="ja-JP" sz="2400" b="1" kern="1200" dirty="0">
              <a:solidFill>
                <a:prstClr val="white"/>
              </a:solidFill>
              <a:latin typeface="BIZ UDP明朝 Medium" panose="02020500000000000000" pitchFamily="18" charset="-128"/>
              <a:ea typeface="BIZ UDP明朝 Medium" panose="02020500000000000000" pitchFamily="18" charset="-128"/>
              <a:cs typeface="+mn-cs"/>
            </a:rPr>
            <a:t>こんな</a:t>
          </a:r>
          <a:r>
            <a:rPr kumimoji="1" lang="en-US" sz="2400" b="1" kern="1200" dirty="0">
              <a:solidFill>
                <a:prstClr val="white"/>
              </a:solidFill>
              <a:latin typeface="BIZ UDP明朝 Medium" panose="02020500000000000000" pitchFamily="18" charset="-128"/>
              <a:ea typeface="BIZ UDP明朝 Medium" panose="02020500000000000000" pitchFamily="18" charset="-128"/>
              <a:cs typeface="+mn-cs"/>
            </a:rPr>
            <a:t>UI</a:t>
          </a:r>
          <a:r>
            <a:rPr kumimoji="1" lang="ja-JP" sz="2400" b="1" kern="1200" dirty="0">
              <a:solidFill>
                <a:prstClr val="white"/>
              </a:solidFill>
              <a:latin typeface="BIZ UDP明朝 Medium" panose="02020500000000000000" pitchFamily="18" charset="-128"/>
              <a:ea typeface="BIZ UDP明朝 Medium" panose="02020500000000000000" pitchFamily="18" charset="-128"/>
              <a:cs typeface="+mn-cs"/>
            </a:rPr>
            <a:t>のほうが見やすく、使いやすいのでは？</a:t>
          </a:r>
          <a:endParaRPr kumimoji="1" lang="en-US" sz="2400" b="1" kern="1200" dirty="0">
            <a:solidFill>
              <a:prstClr val="white"/>
            </a:solidFill>
            <a:latin typeface="BIZ UDP明朝 Medium" panose="02020500000000000000" pitchFamily="18" charset="-128"/>
            <a:ea typeface="BIZ UDP明朝 Medium" panose="02020500000000000000" pitchFamily="18" charset="-128"/>
            <a:cs typeface="+mn-cs"/>
          </a:endParaRPr>
        </a:p>
      </dgm:t>
    </dgm:pt>
    <dgm:pt modelId="{43B8230D-F33C-4DCA-9DC4-0EACCCECC20E}" type="parTrans" cxnId="{0BBA5EBC-DA7B-4D5F-919D-E0791CCBE41A}">
      <dgm:prSet/>
      <dgm:spPr/>
      <dgm:t>
        <a:bodyPr/>
        <a:lstStyle/>
        <a:p>
          <a:endParaRPr lang="en-US"/>
        </a:p>
      </dgm:t>
    </dgm:pt>
    <dgm:pt modelId="{19B2F2D3-CA57-4CE0-AFB5-571BEB3E9C03}" type="sibTrans" cxnId="{0BBA5EBC-DA7B-4D5F-919D-E0791CCBE41A}">
      <dgm:prSet/>
      <dgm:spPr/>
      <dgm:t>
        <a:bodyPr/>
        <a:lstStyle/>
        <a:p>
          <a:endParaRPr lang="en-US"/>
        </a:p>
      </dgm:t>
    </dgm:pt>
    <dgm:pt modelId="{B302070A-6D2F-4F29-9D2C-05B339AB279F}">
      <dgm:prSet custT="1"/>
      <dgm:spPr/>
      <dgm:t>
        <a:bodyPr/>
        <a:lstStyle/>
        <a:p>
          <a:r>
            <a:rPr lang="en-US" sz="1800" b="1" dirty="0"/>
            <a:t>UI</a:t>
          </a:r>
          <a:r>
            <a:rPr lang="ja-JP" sz="1800" b="1" dirty="0"/>
            <a:t>設計を行い、改善案を提案。</a:t>
          </a:r>
          <a:r>
            <a:rPr kumimoji="1" lang="en-US" sz="1800" b="1" dirty="0"/>
            <a:t>	</a:t>
          </a:r>
          <a:endParaRPr lang="en-US" sz="1800" b="1" dirty="0"/>
        </a:p>
      </dgm:t>
    </dgm:pt>
    <dgm:pt modelId="{09712751-D76E-4E29-A4E9-15963009DE05}" type="parTrans" cxnId="{CF2E4877-5E7E-4225-A9C2-198A1124B68B}">
      <dgm:prSet/>
      <dgm:spPr/>
      <dgm:t>
        <a:bodyPr/>
        <a:lstStyle/>
        <a:p>
          <a:endParaRPr lang="en-US"/>
        </a:p>
      </dgm:t>
    </dgm:pt>
    <dgm:pt modelId="{2B1E3488-DBAF-4666-A437-83613F37E1FB}" type="sibTrans" cxnId="{CF2E4877-5E7E-4225-A9C2-198A1124B68B}">
      <dgm:prSet/>
      <dgm:spPr/>
      <dgm:t>
        <a:bodyPr/>
        <a:lstStyle/>
        <a:p>
          <a:endParaRPr lang="en-US"/>
        </a:p>
      </dgm:t>
    </dgm:pt>
    <dgm:pt modelId="{F69C241A-127E-4F1D-83A7-C2A908A82C3B}">
      <dgm:prSet custT="1"/>
      <dgm:spPr/>
      <dgm:t>
        <a:bodyPr/>
        <a:lstStyle/>
        <a:p>
          <a:r>
            <a:rPr kumimoji="1" lang="ja-JP" sz="1800" b="1" dirty="0"/>
            <a:t>こうすればユーザにとって良いのでは？</a:t>
          </a:r>
          <a:endParaRPr lang="en-US" sz="1800" b="1" dirty="0"/>
        </a:p>
      </dgm:t>
    </dgm:pt>
    <dgm:pt modelId="{A9EB38D4-465D-414E-9D59-19F36AF3505F}" type="parTrans" cxnId="{EDA8675F-7AF9-4DF0-8EE6-AC9BF7F7FF0D}">
      <dgm:prSet/>
      <dgm:spPr/>
      <dgm:t>
        <a:bodyPr/>
        <a:lstStyle/>
        <a:p>
          <a:endParaRPr lang="en-US"/>
        </a:p>
      </dgm:t>
    </dgm:pt>
    <dgm:pt modelId="{A62E2760-E4D7-492D-8710-E6800AB9148B}" type="sibTrans" cxnId="{EDA8675F-7AF9-4DF0-8EE6-AC9BF7F7FF0D}">
      <dgm:prSet/>
      <dgm:spPr/>
      <dgm:t>
        <a:bodyPr/>
        <a:lstStyle/>
        <a:p>
          <a:endParaRPr lang="en-US"/>
        </a:p>
      </dgm:t>
    </dgm:pt>
    <dgm:pt modelId="{17F4D42C-ED91-4CAE-B338-235D42E76D78}" type="pres">
      <dgm:prSet presAssocID="{56C216CB-2955-44A4-94AF-8407CEB5AA94}" presName="linear" presStyleCnt="0">
        <dgm:presLayoutVars>
          <dgm:dir/>
          <dgm:animLvl val="lvl"/>
          <dgm:resizeHandles val="exact"/>
        </dgm:presLayoutVars>
      </dgm:prSet>
      <dgm:spPr/>
    </dgm:pt>
    <dgm:pt modelId="{C71873FE-1301-4FAA-A1FA-4DA583D71B2A}" type="pres">
      <dgm:prSet presAssocID="{F8FB15E0-8342-42A8-9AAE-FDD2118039AA}" presName="parentLin" presStyleCnt="0"/>
      <dgm:spPr/>
    </dgm:pt>
    <dgm:pt modelId="{11851AE9-97D8-42E2-BBBD-21C77F990880}" type="pres">
      <dgm:prSet presAssocID="{F8FB15E0-8342-42A8-9AAE-FDD2118039AA}" presName="parentLeftMargin" presStyleLbl="node1" presStyleIdx="0" presStyleCnt="3"/>
      <dgm:spPr/>
    </dgm:pt>
    <dgm:pt modelId="{98FDD25D-8269-4C75-A1E8-063F550353BF}" type="pres">
      <dgm:prSet presAssocID="{F8FB15E0-8342-42A8-9AAE-FDD2118039AA}" presName="parentText" presStyleLbl="node1" presStyleIdx="0" presStyleCnt="3">
        <dgm:presLayoutVars>
          <dgm:chMax val="0"/>
          <dgm:bulletEnabled val="1"/>
        </dgm:presLayoutVars>
      </dgm:prSet>
      <dgm:spPr/>
    </dgm:pt>
    <dgm:pt modelId="{D22B3FD4-71E5-48EF-B5B2-355EBB8878A1}" type="pres">
      <dgm:prSet presAssocID="{F8FB15E0-8342-42A8-9AAE-FDD2118039AA}" presName="negativeSpace" presStyleCnt="0"/>
      <dgm:spPr/>
    </dgm:pt>
    <dgm:pt modelId="{3AFB6898-DD12-40D1-89FD-A2038F6DB2B7}" type="pres">
      <dgm:prSet presAssocID="{F8FB15E0-8342-42A8-9AAE-FDD2118039AA}" presName="childText" presStyleLbl="conFgAcc1" presStyleIdx="0" presStyleCnt="3">
        <dgm:presLayoutVars>
          <dgm:bulletEnabled val="1"/>
        </dgm:presLayoutVars>
      </dgm:prSet>
      <dgm:spPr/>
    </dgm:pt>
    <dgm:pt modelId="{51D1B442-7B0E-431C-BA3E-D1EF9DB76355}" type="pres">
      <dgm:prSet presAssocID="{9E07AB73-45AF-41D2-9650-6ECD73F81BA9}" presName="spaceBetweenRectangles" presStyleCnt="0"/>
      <dgm:spPr/>
    </dgm:pt>
    <dgm:pt modelId="{8ABD0274-377E-4308-9FD4-B6D837B175D1}" type="pres">
      <dgm:prSet presAssocID="{AD659516-668B-47B5-8FF0-3A3A2DBA348D}" presName="parentLin" presStyleCnt="0"/>
      <dgm:spPr/>
    </dgm:pt>
    <dgm:pt modelId="{FE94C511-DC03-4BE9-9DD5-5B7874B0CB11}" type="pres">
      <dgm:prSet presAssocID="{AD659516-668B-47B5-8FF0-3A3A2DBA348D}" presName="parentLeftMargin" presStyleLbl="node1" presStyleIdx="0" presStyleCnt="3"/>
      <dgm:spPr/>
    </dgm:pt>
    <dgm:pt modelId="{A7F4599E-7B11-4058-B70D-7202A405DF73}" type="pres">
      <dgm:prSet presAssocID="{AD659516-668B-47B5-8FF0-3A3A2DBA348D}" presName="parentText" presStyleLbl="node1" presStyleIdx="1" presStyleCnt="3">
        <dgm:presLayoutVars>
          <dgm:chMax val="0"/>
          <dgm:bulletEnabled val="1"/>
        </dgm:presLayoutVars>
      </dgm:prSet>
      <dgm:spPr/>
    </dgm:pt>
    <dgm:pt modelId="{FF0A704F-96BE-48F6-864B-FAB73863E0EE}" type="pres">
      <dgm:prSet presAssocID="{AD659516-668B-47B5-8FF0-3A3A2DBA348D}" presName="negativeSpace" presStyleCnt="0"/>
      <dgm:spPr/>
    </dgm:pt>
    <dgm:pt modelId="{0737EE74-9FED-4F31-A301-7204E8C7FBF8}" type="pres">
      <dgm:prSet presAssocID="{AD659516-668B-47B5-8FF0-3A3A2DBA348D}" presName="childText" presStyleLbl="conFgAcc1" presStyleIdx="1" presStyleCnt="3">
        <dgm:presLayoutVars>
          <dgm:bulletEnabled val="1"/>
        </dgm:presLayoutVars>
      </dgm:prSet>
      <dgm:spPr/>
    </dgm:pt>
    <dgm:pt modelId="{3433B0C6-3B5F-4877-A1E8-0F42E92B9484}" type="pres">
      <dgm:prSet presAssocID="{39AADC18-E5C4-4688-8ECC-83037E6B0B66}" presName="spaceBetweenRectangles" presStyleCnt="0"/>
      <dgm:spPr/>
    </dgm:pt>
    <dgm:pt modelId="{C30140C5-AF8B-47CA-A1D7-5968479F4351}" type="pres">
      <dgm:prSet presAssocID="{8671003B-C095-426A-BF25-2D69449E8081}" presName="parentLin" presStyleCnt="0"/>
      <dgm:spPr/>
    </dgm:pt>
    <dgm:pt modelId="{C331BFE7-6275-43EB-9AFE-C3FB7AA03D88}" type="pres">
      <dgm:prSet presAssocID="{8671003B-C095-426A-BF25-2D69449E8081}" presName="parentLeftMargin" presStyleLbl="node1" presStyleIdx="1" presStyleCnt="3"/>
      <dgm:spPr/>
    </dgm:pt>
    <dgm:pt modelId="{94D71C60-E073-4CD3-9D87-B5EE9BA9B60C}" type="pres">
      <dgm:prSet presAssocID="{8671003B-C095-426A-BF25-2D69449E8081}" presName="parentText" presStyleLbl="node1" presStyleIdx="2" presStyleCnt="3">
        <dgm:presLayoutVars>
          <dgm:chMax val="0"/>
          <dgm:bulletEnabled val="1"/>
        </dgm:presLayoutVars>
      </dgm:prSet>
      <dgm:spPr/>
    </dgm:pt>
    <dgm:pt modelId="{A9515B6A-2F28-4BFF-BDBA-3335514B3D69}" type="pres">
      <dgm:prSet presAssocID="{8671003B-C095-426A-BF25-2D69449E8081}" presName="negativeSpace" presStyleCnt="0"/>
      <dgm:spPr/>
    </dgm:pt>
    <dgm:pt modelId="{90E11F11-01A0-4C28-B6BC-8974CB220E9C}" type="pres">
      <dgm:prSet presAssocID="{8671003B-C095-426A-BF25-2D69449E8081}" presName="childText" presStyleLbl="conFgAcc1" presStyleIdx="2" presStyleCnt="3">
        <dgm:presLayoutVars>
          <dgm:bulletEnabled val="1"/>
        </dgm:presLayoutVars>
      </dgm:prSet>
      <dgm:spPr/>
    </dgm:pt>
  </dgm:ptLst>
  <dgm:cxnLst>
    <dgm:cxn modelId="{7064C118-2A31-41EF-8F57-CBD736579CB8}" type="presOf" srcId="{F8FB15E0-8342-42A8-9AAE-FDD2118039AA}" destId="{98FDD25D-8269-4C75-A1E8-063F550353BF}" srcOrd="1" destOrd="0" presId="urn:microsoft.com/office/officeart/2005/8/layout/list1"/>
    <dgm:cxn modelId="{D7371719-D972-41D4-9A7E-F9D385FFCBF6}" type="presOf" srcId="{F8FB15E0-8342-42A8-9AAE-FDD2118039AA}" destId="{11851AE9-97D8-42E2-BBBD-21C77F990880}" srcOrd="0" destOrd="0" presId="urn:microsoft.com/office/officeart/2005/8/layout/list1"/>
    <dgm:cxn modelId="{C4D1F924-78CF-46BF-98E0-EE9FC5CD480B}" type="presOf" srcId="{AD659516-668B-47B5-8FF0-3A3A2DBA348D}" destId="{A7F4599E-7B11-4058-B70D-7202A405DF73}" srcOrd="1" destOrd="0" presId="urn:microsoft.com/office/officeart/2005/8/layout/list1"/>
    <dgm:cxn modelId="{88FF6F26-3C3D-44A9-A7BD-9B1837480E59}" srcId="{F8FB15E0-8342-42A8-9AAE-FDD2118039AA}" destId="{B5F33CA0-9E5E-42FD-8EEE-46E37F0F8BDF}" srcOrd="0" destOrd="0" parTransId="{191C9FDF-8DEB-4D81-8D0E-BB3069CF49AC}" sibTransId="{B68EA902-3088-4691-B7B4-FBE81CB0AD33}"/>
    <dgm:cxn modelId="{286FBD2B-7AE2-4774-9097-19015FBCBE51}" type="presOf" srcId="{EFF2A51A-BE39-4243-B2DC-D85DD6483885}" destId="{0737EE74-9FED-4F31-A301-7204E8C7FBF8}" srcOrd="0" destOrd="1" presId="urn:microsoft.com/office/officeart/2005/8/layout/list1"/>
    <dgm:cxn modelId="{E6E3E135-736A-4F5E-BBBC-372316D60798}" srcId="{56C216CB-2955-44A4-94AF-8407CEB5AA94}" destId="{F8FB15E0-8342-42A8-9AAE-FDD2118039AA}" srcOrd="0" destOrd="0" parTransId="{81E36240-3CB1-4F5E-AA46-65EB65394224}" sibTransId="{9E07AB73-45AF-41D2-9650-6ECD73F81BA9}"/>
    <dgm:cxn modelId="{0237FD5C-3A6F-4301-8F30-AACAA65AFB7F}" type="presOf" srcId="{275A5836-A574-400C-8F2F-6241B2F1FB9C}" destId="{0737EE74-9FED-4F31-A301-7204E8C7FBF8}" srcOrd="0" destOrd="0" presId="urn:microsoft.com/office/officeart/2005/8/layout/list1"/>
    <dgm:cxn modelId="{EDA8675F-7AF9-4DF0-8EE6-AC9BF7F7FF0D}" srcId="{8671003B-C095-426A-BF25-2D69449E8081}" destId="{F69C241A-127E-4F1D-83A7-C2A908A82C3B}" srcOrd="1" destOrd="0" parTransId="{A9EB38D4-465D-414E-9D59-19F36AF3505F}" sibTransId="{A62E2760-E4D7-492D-8710-E6800AB9148B}"/>
    <dgm:cxn modelId="{740B6A63-467D-4DB9-9FDE-5DF751375826}" srcId="{F8FB15E0-8342-42A8-9AAE-FDD2118039AA}" destId="{99879015-29AE-4D8E-BCD9-34E930AC974E}" srcOrd="1" destOrd="0" parTransId="{E990E473-88D6-4278-A124-9889FBEC0270}" sibTransId="{CF34E13F-CB21-48E0-BBDF-E7ED222DCD5C}"/>
    <dgm:cxn modelId="{E0A92946-852F-4F42-BD05-DF221DB608B0}" srcId="{AD659516-668B-47B5-8FF0-3A3A2DBA348D}" destId="{EFF2A51A-BE39-4243-B2DC-D85DD6483885}" srcOrd="1" destOrd="0" parTransId="{C4BDC086-0AF5-4AF0-A863-26D1D94D6A09}" sibTransId="{9FD57F72-6EC8-4660-A710-33EA3A7E23C1}"/>
    <dgm:cxn modelId="{CF2E4877-5E7E-4225-A9C2-198A1124B68B}" srcId="{8671003B-C095-426A-BF25-2D69449E8081}" destId="{B302070A-6D2F-4F29-9D2C-05B339AB279F}" srcOrd="0" destOrd="0" parTransId="{09712751-D76E-4E29-A4E9-15963009DE05}" sibTransId="{2B1E3488-DBAF-4666-A437-83613F37E1FB}"/>
    <dgm:cxn modelId="{FBED7A7E-E7CF-415B-81BA-1906A5D9E9FD}" type="presOf" srcId="{8671003B-C095-426A-BF25-2D69449E8081}" destId="{94D71C60-E073-4CD3-9D87-B5EE9BA9B60C}" srcOrd="1" destOrd="0" presId="urn:microsoft.com/office/officeart/2005/8/layout/list1"/>
    <dgm:cxn modelId="{48138785-D95C-4220-9EA2-8FDF81077F42}" srcId="{56C216CB-2955-44A4-94AF-8407CEB5AA94}" destId="{AD659516-668B-47B5-8FF0-3A3A2DBA348D}" srcOrd="1" destOrd="0" parTransId="{3D3E276F-F4E2-4997-BA06-79987178BA5D}" sibTransId="{39AADC18-E5C4-4688-8ECC-83037E6B0B66}"/>
    <dgm:cxn modelId="{06B951AB-02AD-4EA2-9391-B0CA6D0AFC37}" type="presOf" srcId="{AD659516-668B-47B5-8FF0-3A3A2DBA348D}" destId="{FE94C511-DC03-4BE9-9DD5-5B7874B0CB11}" srcOrd="0" destOrd="0" presId="urn:microsoft.com/office/officeart/2005/8/layout/list1"/>
    <dgm:cxn modelId="{F78769AC-CA08-4AC0-A144-20E74FF76D6D}" type="presOf" srcId="{B302070A-6D2F-4F29-9D2C-05B339AB279F}" destId="{90E11F11-01A0-4C28-B6BC-8974CB220E9C}" srcOrd="0" destOrd="0" presId="urn:microsoft.com/office/officeart/2005/8/layout/list1"/>
    <dgm:cxn modelId="{0BBA5EBC-DA7B-4D5F-919D-E0791CCBE41A}" srcId="{56C216CB-2955-44A4-94AF-8407CEB5AA94}" destId="{8671003B-C095-426A-BF25-2D69449E8081}" srcOrd="2" destOrd="0" parTransId="{43B8230D-F33C-4DCA-9DC4-0EACCCECC20E}" sibTransId="{19B2F2D3-CA57-4CE0-AFB5-571BEB3E9C03}"/>
    <dgm:cxn modelId="{A69CF9BC-F5B5-4E27-83D4-C4E74B4FA9AB}" type="presOf" srcId="{B5F33CA0-9E5E-42FD-8EEE-46E37F0F8BDF}" destId="{3AFB6898-DD12-40D1-89FD-A2038F6DB2B7}" srcOrd="0" destOrd="0" presId="urn:microsoft.com/office/officeart/2005/8/layout/list1"/>
    <dgm:cxn modelId="{1076F3C9-C019-4508-B923-2220B3A263B3}" type="presOf" srcId="{99879015-29AE-4D8E-BCD9-34E930AC974E}" destId="{3AFB6898-DD12-40D1-89FD-A2038F6DB2B7}" srcOrd="0" destOrd="1" presId="urn:microsoft.com/office/officeart/2005/8/layout/list1"/>
    <dgm:cxn modelId="{FD3329D9-C533-4058-8F26-FA42AD5791AA}" type="presOf" srcId="{56C216CB-2955-44A4-94AF-8407CEB5AA94}" destId="{17F4D42C-ED91-4CAE-B338-235D42E76D78}" srcOrd="0" destOrd="0" presId="urn:microsoft.com/office/officeart/2005/8/layout/list1"/>
    <dgm:cxn modelId="{A8C960F0-33F6-42D8-809B-4F7902E7BB6D}" srcId="{AD659516-668B-47B5-8FF0-3A3A2DBA348D}" destId="{275A5836-A574-400C-8F2F-6241B2F1FB9C}" srcOrd="0" destOrd="0" parTransId="{0FDF39A9-576B-4BE2-B8DE-5D21FD053A9C}" sibTransId="{EE8E4FC2-D782-4439-AA70-5F29E4336B6D}"/>
    <dgm:cxn modelId="{0D5D79F4-9541-41DE-BA57-08FAE6EFEEAD}" type="presOf" srcId="{8671003B-C095-426A-BF25-2D69449E8081}" destId="{C331BFE7-6275-43EB-9AFE-C3FB7AA03D88}" srcOrd="0" destOrd="0" presId="urn:microsoft.com/office/officeart/2005/8/layout/list1"/>
    <dgm:cxn modelId="{EC02CBF6-DB9E-4654-A6F5-9A4CB81C4B63}" type="presOf" srcId="{F69C241A-127E-4F1D-83A7-C2A908A82C3B}" destId="{90E11F11-01A0-4C28-B6BC-8974CB220E9C}" srcOrd="0" destOrd="1" presId="urn:microsoft.com/office/officeart/2005/8/layout/list1"/>
    <dgm:cxn modelId="{66510ADB-5EE4-4007-A7E9-823AB477DC26}" type="presParOf" srcId="{17F4D42C-ED91-4CAE-B338-235D42E76D78}" destId="{C71873FE-1301-4FAA-A1FA-4DA583D71B2A}" srcOrd="0" destOrd="0" presId="urn:microsoft.com/office/officeart/2005/8/layout/list1"/>
    <dgm:cxn modelId="{8C931769-0BAF-472D-855E-6407EDC05C4C}" type="presParOf" srcId="{C71873FE-1301-4FAA-A1FA-4DA583D71B2A}" destId="{11851AE9-97D8-42E2-BBBD-21C77F990880}" srcOrd="0" destOrd="0" presId="urn:microsoft.com/office/officeart/2005/8/layout/list1"/>
    <dgm:cxn modelId="{36C0F52F-AE15-46FD-9777-F602575EAD7C}" type="presParOf" srcId="{C71873FE-1301-4FAA-A1FA-4DA583D71B2A}" destId="{98FDD25D-8269-4C75-A1E8-063F550353BF}" srcOrd="1" destOrd="0" presId="urn:microsoft.com/office/officeart/2005/8/layout/list1"/>
    <dgm:cxn modelId="{D0585F9B-5FED-4E11-921E-AB8DAD7252FD}" type="presParOf" srcId="{17F4D42C-ED91-4CAE-B338-235D42E76D78}" destId="{D22B3FD4-71E5-48EF-B5B2-355EBB8878A1}" srcOrd="1" destOrd="0" presId="urn:microsoft.com/office/officeart/2005/8/layout/list1"/>
    <dgm:cxn modelId="{B62F7A31-8675-47B4-A3DD-88FA0C66937F}" type="presParOf" srcId="{17F4D42C-ED91-4CAE-B338-235D42E76D78}" destId="{3AFB6898-DD12-40D1-89FD-A2038F6DB2B7}" srcOrd="2" destOrd="0" presId="urn:microsoft.com/office/officeart/2005/8/layout/list1"/>
    <dgm:cxn modelId="{1BCC8367-90F2-4B27-8E77-A788A70E599B}" type="presParOf" srcId="{17F4D42C-ED91-4CAE-B338-235D42E76D78}" destId="{51D1B442-7B0E-431C-BA3E-D1EF9DB76355}" srcOrd="3" destOrd="0" presId="urn:microsoft.com/office/officeart/2005/8/layout/list1"/>
    <dgm:cxn modelId="{D9C9048F-2D7E-407A-8A28-745D7496645A}" type="presParOf" srcId="{17F4D42C-ED91-4CAE-B338-235D42E76D78}" destId="{8ABD0274-377E-4308-9FD4-B6D837B175D1}" srcOrd="4" destOrd="0" presId="urn:microsoft.com/office/officeart/2005/8/layout/list1"/>
    <dgm:cxn modelId="{7BB7CA75-4B0E-4DB9-B72E-FFD3376AC29C}" type="presParOf" srcId="{8ABD0274-377E-4308-9FD4-B6D837B175D1}" destId="{FE94C511-DC03-4BE9-9DD5-5B7874B0CB11}" srcOrd="0" destOrd="0" presId="urn:microsoft.com/office/officeart/2005/8/layout/list1"/>
    <dgm:cxn modelId="{CDC9D5F5-0ADF-47AA-8C28-66EC1CBC9364}" type="presParOf" srcId="{8ABD0274-377E-4308-9FD4-B6D837B175D1}" destId="{A7F4599E-7B11-4058-B70D-7202A405DF73}" srcOrd="1" destOrd="0" presId="urn:microsoft.com/office/officeart/2005/8/layout/list1"/>
    <dgm:cxn modelId="{906747D3-DCF3-46EF-A504-97EA8D7466D5}" type="presParOf" srcId="{17F4D42C-ED91-4CAE-B338-235D42E76D78}" destId="{FF0A704F-96BE-48F6-864B-FAB73863E0EE}" srcOrd="5" destOrd="0" presId="urn:microsoft.com/office/officeart/2005/8/layout/list1"/>
    <dgm:cxn modelId="{7EF61220-6517-4443-B78E-FC8E55DF88C6}" type="presParOf" srcId="{17F4D42C-ED91-4CAE-B338-235D42E76D78}" destId="{0737EE74-9FED-4F31-A301-7204E8C7FBF8}" srcOrd="6" destOrd="0" presId="urn:microsoft.com/office/officeart/2005/8/layout/list1"/>
    <dgm:cxn modelId="{455BB3F1-EA8B-4D66-AE5C-0C81A92DFDF1}" type="presParOf" srcId="{17F4D42C-ED91-4CAE-B338-235D42E76D78}" destId="{3433B0C6-3B5F-4877-A1E8-0F42E92B9484}" srcOrd="7" destOrd="0" presId="urn:microsoft.com/office/officeart/2005/8/layout/list1"/>
    <dgm:cxn modelId="{76F1DD47-7E52-472D-A4B4-E99B09AC690C}" type="presParOf" srcId="{17F4D42C-ED91-4CAE-B338-235D42E76D78}" destId="{C30140C5-AF8B-47CA-A1D7-5968479F4351}" srcOrd="8" destOrd="0" presId="urn:microsoft.com/office/officeart/2005/8/layout/list1"/>
    <dgm:cxn modelId="{4BFA5B93-C137-4E23-A540-680C0E7B0A66}" type="presParOf" srcId="{C30140C5-AF8B-47CA-A1D7-5968479F4351}" destId="{C331BFE7-6275-43EB-9AFE-C3FB7AA03D88}" srcOrd="0" destOrd="0" presId="urn:microsoft.com/office/officeart/2005/8/layout/list1"/>
    <dgm:cxn modelId="{4A9CC8B7-47CE-402E-B52F-21DDEB5B9566}" type="presParOf" srcId="{C30140C5-AF8B-47CA-A1D7-5968479F4351}" destId="{94D71C60-E073-4CD3-9D87-B5EE9BA9B60C}" srcOrd="1" destOrd="0" presId="urn:microsoft.com/office/officeart/2005/8/layout/list1"/>
    <dgm:cxn modelId="{5B10B393-9B15-4F33-A31F-CA1AA4427ACF}" type="presParOf" srcId="{17F4D42C-ED91-4CAE-B338-235D42E76D78}" destId="{A9515B6A-2F28-4BFF-BDBA-3335514B3D69}" srcOrd="9" destOrd="0" presId="urn:microsoft.com/office/officeart/2005/8/layout/list1"/>
    <dgm:cxn modelId="{5C6440A7-411D-40EA-97BB-C64183911E9C}" type="presParOf" srcId="{17F4D42C-ED91-4CAE-B338-235D42E76D78}" destId="{90E11F11-01A0-4C28-B6BC-8974CB220E9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A2247-66F2-4B16-9F04-7C18BFC20FB9}">
      <dsp:nvSpPr>
        <dsp:cNvPr id="0" name=""/>
        <dsp:cNvSpPr/>
      </dsp:nvSpPr>
      <dsp:spPr>
        <a:xfrm>
          <a:off x="0" y="1741"/>
          <a:ext cx="97089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D3774A-B950-443A-B244-DC03D4AF2716}">
      <dsp:nvSpPr>
        <dsp:cNvPr id="0" name=""/>
        <dsp:cNvSpPr/>
      </dsp:nvSpPr>
      <dsp:spPr>
        <a:xfrm>
          <a:off x="0" y="1741"/>
          <a:ext cx="9708995" cy="59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ja-JP" altLang="en-US" sz="2100" b="1" kern="1200" dirty="0"/>
            <a:t>１．</a:t>
          </a:r>
          <a:r>
            <a:rPr lang="ja-JP" sz="2100" b="1" kern="1200" dirty="0"/>
            <a:t>序論</a:t>
          </a:r>
          <a:endParaRPr lang="en-US" sz="2100" b="1" kern="1200" dirty="0"/>
        </a:p>
      </dsp:txBody>
      <dsp:txXfrm>
        <a:off x="0" y="1741"/>
        <a:ext cx="9708995" cy="593948"/>
      </dsp:txXfrm>
    </dsp:sp>
    <dsp:sp modelId="{FA1B9CCF-1BCF-42CD-B6DE-C8514526164D}">
      <dsp:nvSpPr>
        <dsp:cNvPr id="0" name=""/>
        <dsp:cNvSpPr/>
      </dsp:nvSpPr>
      <dsp:spPr>
        <a:xfrm>
          <a:off x="0" y="595690"/>
          <a:ext cx="97089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BB688-86D1-4199-A30F-BB4391932024}">
      <dsp:nvSpPr>
        <dsp:cNvPr id="0" name=""/>
        <dsp:cNvSpPr/>
      </dsp:nvSpPr>
      <dsp:spPr>
        <a:xfrm>
          <a:off x="0" y="595690"/>
          <a:ext cx="9708995" cy="59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ja-JP" altLang="en-US" sz="2100" b="1" kern="1200" dirty="0"/>
            <a:t>２．</a:t>
          </a:r>
          <a:r>
            <a:rPr lang="ja-JP" sz="2100" b="1" kern="1200" dirty="0"/>
            <a:t>事前調査</a:t>
          </a:r>
          <a:endParaRPr lang="en-US" sz="2100" b="1" kern="1200" dirty="0"/>
        </a:p>
      </dsp:txBody>
      <dsp:txXfrm>
        <a:off x="0" y="595690"/>
        <a:ext cx="9708995" cy="593948"/>
      </dsp:txXfrm>
    </dsp:sp>
    <dsp:sp modelId="{8996AC70-D663-4138-A179-320C3E184502}">
      <dsp:nvSpPr>
        <dsp:cNvPr id="0" name=""/>
        <dsp:cNvSpPr/>
      </dsp:nvSpPr>
      <dsp:spPr>
        <a:xfrm>
          <a:off x="0" y="1189638"/>
          <a:ext cx="97089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1B157-387F-4F2F-BAB5-758086059716}">
      <dsp:nvSpPr>
        <dsp:cNvPr id="0" name=""/>
        <dsp:cNvSpPr/>
      </dsp:nvSpPr>
      <dsp:spPr>
        <a:xfrm>
          <a:off x="0" y="1189638"/>
          <a:ext cx="9708995" cy="59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ja-JP" altLang="en-US" sz="2100" b="1" kern="1200" dirty="0"/>
            <a:t>３．</a:t>
          </a:r>
          <a:r>
            <a:rPr lang="ja-JP" sz="2100" b="1" kern="1200" dirty="0"/>
            <a:t>改善案の</a:t>
          </a:r>
          <a:r>
            <a:rPr lang="ja-JP" altLang="en-US" sz="2100" b="1" kern="1200" dirty="0"/>
            <a:t>提案</a:t>
          </a:r>
          <a:endParaRPr lang="en-US" sz="2100" b="1" kern="1200" dirty="0"/>
        </a:p>
      </dsp:txBody>
      <dsp:txXfrm>
        <a:off x="0" y="1189638"/>
        <a:ext cx="9708995" cy="593948"/>
      </dsp:txXfrm>
    </dsp:sp>
    <dsp:sp modelId="{64B42D9A-3E9B-4ADE-B1CD-18656F7B25DE}">
      <dsp:nvSpPr>
        <dsp:cNvPr id="0" name=""/>
        <dsp:cNvSpPr/>
      </dsp:nvSpPr>
      <dsp:spPr>
        <a:xfrm>
          <a:off x="0" y="1783586"/>
          <a:ext cx="97089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A41FA-7AE1-4A2F-816A-258F8FFE177B}">
      <dsp:nvSpPr>
        <dsp:cNvPr id="0" name=""/>
        <dsp:cNvSpPr/>
      </dsp:nvSpPr>
      <dsp:spPr>
        <a:xfrm>
          <a:off x="0" y="1783586"/>
          <a:ext cx="9708995" cy="59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ja-JP" altLang="en-US" sz="2100" b="1" kern="1200" dirty="0"/>
            <a:t>４．</a:t>
          </a:r>
          <a:r>
            <a:rPr lang="ja-JP" sz="2100" b="1" kern="1200" dirty="0"/>
            <a:t>研究結果</a:t>
          </a:r>
          <a:endParaRPr lang="en-US" sz="2100" b="1" kern="1200" dirty="0"/>
        </a:p>
      </dsp:txBody>
      <dsp:txXfrm>
        <a:off x="0" y="1783586"/>
        <a:ext cx="9708995" cy="593948"/>
      </dsp:txXfrm>
    </dsp:sp>
    <dsp:sp modelId="{B7E21C52-9293-42D3-A2A6-B142F69B10ED}">
      <dsp:nvSpPr>
        <dsp:cNvPr id="0" name=""/>
        <dsp:cNvSpPr/>
      </dsp:nvSpPr>
      <dsp:spPr>
        <a:xfrm>
          <a:off x="0" y="2377534"/>
          <a:ext cx="97089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4BD68-C870-425D-BDDB-2B8D38C60E3D}">
      <dsp:nvSpPr>
        <dsp:cNvPr id="0" name=""/>
        <dsp:cNvSpPr/>
      </dsp:nvSpPr>
      <dsp:spPr>
        <a:xfrm>
          <a:off x="0" y="2377534"/>
          <a:ext cx="9708995" cy="59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ja-JP" altLang="en-US" sz="2100" b="1" kern="1200" dirty="0"/>
            <a:t>５．考察</a:t>
          </a:r>
          <a:endParaRPr lang="en-US" sz="2100" b="1" kern="1200" dirty="0"/>
        </a:p>
      </dsp:txBody>
      <dsp:txXfrm>
        <a:off x="0" y="2377534"/>
        <a:ext cx="9708995" cy="593948"/>
      </dsp:txXfrm>
    </dsp:sp>
    <dsp:sp modelId="{46EEC37A-C023-4A3B-8940-1882D28997B3}">
      <dsp:nvSpPr>
        <dsp:cNvPr id="0" name=""/>
        <dsp:cNvSpPr/>
      </dsp:nvSpPr>
      <dsp:spPr>
        <a:xfrm>
          <a:off x="0" y="2971482"/>
          <a:ext cx="97089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0F2D3-B728-4893-BF17-4DD66A386C10}">
      <dsp:nvSpPr>
        <dsp:cNvPr id="0" name=""/>
        <dsp:cNvSpPr/>
      </dsp:nvSpPr>
      <dsp:spPr>
        <a:xfrm>
          <a:off x="0" y="2971482"/>
          <a:ext cx="9708995" cy="59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endParaRPr lang="en-US" sz="2100" b="1" kern="1200" dirty="0"/>
        </a:p>
      </dsp:txBody>
      <dsp:txXfrm>
        <a:off x="0" y="2971482"/>
        <a:ext cx="9708995" cy="593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B6898-DD12-40D1-89FD-A2038F6DB2B7}">
      <dsp:nvSpPr>
        <dsp:cNvPr id="0" name=""/>
        <dsp:cNvSpPr/>
      </dsp:nvSpPr>
      <dsp:spPr>
        <a:xfrm>
          <a:off x="0" y="288825"/>
          <a:ext cx="10515600" cy="12584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10</a:t>
          </a:r>
          <a:r>
            <a:rPr lang="ja-JP" sz="1800" b="1" kern="1200" dirty="0"/>
            <a:t>年以上前のデザイン。</a:t>
          </a:r>
          <a:endParaRPr lang="en-US" sz="1800" b="1" kern="1200" dirty="0"/>
        </a:p>
        <a:p>
          <a:pPr marL="171450" lvl="1" indent="-171450" algn="l" defTabSz="800100">
            <a:lnSpc>
              <a:spcPct val="90000"/>
            </a:lnSpc>
            <a:spcBef>
              <a:spcPct val="0"/>
            </a:spcBef>
            <a:spcAft>
              <a:spcPct val="15000"/>
            </a:spcAft>
            <a:buChar char="•"/>
          </a:pPr>
          <a:r>
            <a:rPr lang="ja-JP" sz="1800" b="1" kern="1200" dirty="0"/>
            <a:t>年々、スマホ・タブレットの使用率が上昇。</a:t>
          </a:r>
          <a:endParaRPr lang="en-US" sz="1800" b="1" kern="1200" dirty="0"/>
        </a:p>
      </dsp:txBody>
      <dsp:txXfrm>
        <a:off x="0" y="288825"/>
        <a:ext cx="10515600" cy="1258424"/>
      </dsp:txXfrm>
    </dsp:sp>
    <dsp:sp modelId="{98FDD25D-8269-4C75-A1E8-063F550353BF}">
      <dsp:nvSpPr>
        <dsp:cNvPr id="0" name=""/>
        <dsp:cNvSpPr/>
      </dsp:nvSpPr>
      <dsp:spPr>
        <a:xfrm>
          <a:off x="525780" y="37905"/>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kumimoji="1" lang="ja-JP" sz="2800" b="1" kern="1200" dirty="0">
              <a:latin typeface="BIZ UDP明朝 Medium" panose="02020500000000000000" pitchFamily="18" charset="-128"/>
              <a:ea typeface="BIZ UDP明朝 Medium" panose="02020500000000000000" pitchFamily="18" charset="-128"/>
            </a:rPr>
            <a:t>見にくく、使いづらいポータルサイト</a:t>
          </a:r>
          <a:endParaRPr lang="en-US" sz="2800" b="1" kern="1200" dirty="0">
            <a:latin typeface="BIZ UDP明朝 Medium" panose="02020500000000000000" pitchFamily="18" charset="-128"/>
            <a:ea typeface="BIZ UDP明朝 Medium" panose="02020500000000000000" pitchFamily="18" charset="-128"/>
          </a:endParaRPr>
        </a:p>
      </dsp:txBody>
      <dsp:txXfrm>
        <a:off x="550278" y="62403"/>
        <a:ext cx="7311924" cy="452844"/>
      </dsp:txXfrm>
    </dsp:sp>
    <dsp:sp modelId="{0737EE74-9FED-4F31-A301-7204E8C7FBF8}">
      <dsp:nvSpPr>
        <dsp:cNvPr id="0" name=""/>
        <dsp:cNvSpPr/>
      </dsp:nvSpPr>
      <dsp:spPr>
        <a:xfrm>
          <a:off x="0" y="1889970"/>
          <a:ext cx="10515600" cy="12584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8016" numCol="1" spcCol="1270" anchor="t" anchorCtr="0">
          <a:noAutofit/>
        </a:bodyPr>
        <a:lstStyle/>
        <a:p>
          <a:pPr marL="171450" lvl="1" indent="-171450" algn="l" defTabSz="800100">
            <a:lnSpc>
              <a:spcPct val="90000"/>
            </a:lnSpc>
            <a:spcBef>
              <a:spcPct val="0"/>
            </a:spcBef>
            <a:spcAft>
              <a:spcPct val="15000"/>
            </a:spcAft>
            <a:buChar char="•"/>
          </a:pPr>
          <a:r>
            <a:rPr kumimoji="1" lang="ja-JP" sz="1800" b="1" kern="1200" dirty="0"/>
            <a:t>どのような問題があるのか。</a:t>
          </a:r>
          <a:endParaRPr lang="en-US" sz="1800" b="1" kern="1200" dirty="0"/>
        </a:p>
        <a:p>
          <a:pPr marL="171450" lvl="1" indent="-171450" algn="l" defTabSz="800100">
            <a:lnSpc>
              <a:spcPct val="90000"/>
            </a:lnSpc>
            <a:spcBef>
              <a:spcPct val="0"/>
            </a:spcBef>
            <a:spcAft>
              <a:spcPct val="15000"/>
            </a:spcAft>
            <a:buChar char="•"/>
          </a:pPr>
          <a:r>
            <a:rPr lang="ja-JP" sz="1800" b="1" kern="1200" dirty="0"/>
            <a:t>どのような改善すべきか。</a:t>
          </a:r>
          <a:endParaRPr lang="en-US" sz="1800" b="1" kern="1200" dirty="0"/>
        </a:p>
      </dsp:txBody>
      <dsp:txXfrm>
        <a:off x="0" y="1889970"/>
        <a:ext cx="10515600" cy="1258424"/>
      </dsp:txXfrm>
    </dsp:sp>
    <dsp:sp modelId="{A7F4599E-7B11-4058-B70D-7202A405DF73}">
      <dsp:nvSpPr>
        <dsp:cNvPr id="0" name=""/>
        <dsp:cNvSpPr/>
      </dsp:nvSpPr>
      <dsp:spPr>
        <a:xfrm>
          <a:off x="525780" y="1639050"/>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kumimoji="1" lang="ja-JP" sz="2800" b="1" kern="1200" dirty="0">
              <a:solidFill>
                <a:prstClr val="white"/>
              </a:solidFill>
              <a:latin typeface="BIZ UDP明朝 Medium" panose="02020500000000000000" pitchFamily="18" charset="-128"/>
              <a:ea typeface="BIZ UDP明朝 Medium" panose="02020500000000000000" pitchFamily="18" charset="-128"/>
              <a:cs typeface="+mn-cs"/>
            </a:rPr>
            <a:t>チーム内で聞き取り調査</a:t>
          </a:r>
          <a:endParaRPr kumimoji="1" lang="en-US" sz="2800" b="1" kern="1200" dirty="0">
            <a:solidFill>
              <a:prstClr val="white"/>
            </a:solidFill>
            <a:latin typeface="BIZ UDP明朝 Medium" panose="02020500000000000000" pitchFamily="18" charset="-128"/>
            <a:ea typeface="BIZ UDP明朝 Medium" panose="02020500000000000000" pitchFamily="18" charset="-128"/>
            <a:cs typeface="+mn-cs"/>
          </a:endParaRPr>
        </a:p>
      </dsp:txBody>
      <dsp:txXfrm>
        <a:off x="550278" y="1663548"/>
        <a:ext cx="7311924" cy="452844"/>
      </dsp:txXfrm>
    </dsp:sp>
    <dsp:sp modelId="{90E11F11-01A0-4C28-B6BC-8974CB220E9C}">
      <dsp:nvSpPr>
        <dsp:cNvPr id="0" name=""/>
        <dsp:cNvSpPr/>
      </dsp:nvSpPr>
      <dsp:spPr>
        <a:xfrm>
          <a:off x="0" y="3491115"/>
          <a:ext cx="10515600" cy="12584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UI</a:t>
          </a:r>
          <a:r>
            <a:rPr lang="ja-JP" sz="1800" b="1" kern="1200" dirty="0"/>
            <a:t>設計を行い、改善案を提案。</a:t>
          </a:r>
          <a:r>
            <a:rPr kumimoji="1" lang="en-US" sz="1800" b="1" kern="1200" dirty="0"/>
            <a:t>	</a:t>
          </a:r>
          <a:endParaRPr lang="en-US" sz="1800" b="1" kern="1200" dirty="0"/>
        </a:p>
        <a:p>
          <a:pPr marL="171450" lvl="1" indent="-171450" algn="l" defTabSz="800100">
            <a:lnSpc>
              <a:spcPct val="90000"/>
            </a:lnSpc>
            <a:spcBef>
              <a:spcPct val="0"/>
            </a:spcBef>
            <a:spcAft>
              <a:spcPct val="15000"/>
            </a:spcAft>
            <a:buChar char="•"/>
          </a:pPr>
          <a:r>
            <a:rPr kumimoji="1" lang="ja-JP" sz="1800" b="1" kern="1200" dirty="0"/>
            <a:t>こうすればユーザにとって良いのでは？</a:t>
          </a:r>
          <a:endParaRPr lang="en-US" sz="1800" b="1" kern="1200" dirty="0"/>
        </a:p>
      </dsp:txBody>
      <dsp:txXfrm>
        <a:off x="0" y="3491115"/>
        <a:ext cx="10515600" cy="1258424"/>
      </dsp:txXfrm>
    </dsp:sp>
    <dsp:sp modelId="{94D71C60-E073-4CD3-9D87-B5EE9BA9B60C}">
      <dsp:nvSpPr>
        <dsp:cNvPr id="0" name=""/>
        <dsp:cNvSpPr/>
      </dsp:nvSpPr>
      <dsp:spPr>
        <a:xfrm>
          <a:off x="525780" y="3240195"/>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kumimoji="1" lang="ja-JP" sz="2400" b="1" kern="1200" dirty="0">
              <a:solidFill>
                <a:prstClr val="white"/>
              </a:solidFill>
              <a:latin typeface="BIZ UDP明朝 Medium" panose="02020500000000000000" pitchFamily="18" charset="-128"/>
              <a:ea typeface="BIZ UDP明朝 Medium" panose="02020500000000000000" pitchFamily="18" charset="-128"/>
              <a:cs typeface="+mn-cs"/>
            </a:rPr>
            <a:t>こんな</a:t>
          </a:r>
          <a:r>
            <a:rPr kumimoji="1" lang="en-US" sz="2400" b="1" kern="1200" dirty="0">
              <a:solidFill>
                <a:prstClr val="white"/>
              </a:solidFill>
              <a:latin typeface="BIZ UDP明朝 Medium" panose="02020500000000000000" pitchFamily="18" charset="-128"/>
              <a:ea typeface="BIZ UDP明朝 Medium" panose="02020500000000000000" pitchFamily="18" charset="-128"/>
              <a:cs typeface="+mn-cs"/>
            </a:rPr>
            <a:t>UI</a:t>
          </a:r>
          <a:r>
            <a:rPr kumimoji="1" lang="ja-JP" sz="2400" b="1" kern="1200" dirty="0">
              <a:solidFill>
                <a:prstClr val="white"/>
              </a:solidFill>
              <a:latin typeface="BIZ UDP明朝 Medium" panose="02020500000000000000" pitchFamily="18" charset="-128"/>
              <a:ea typeface="BIZ UDP明朝 Medium" panose="02020500000000000000" pitchFamily="18" charset="-128"/>
              <a:cs typeface="+mn-cs"/>
            </a:rPr>
            <a:t>のほうが見やすく、使いやすいのでは？</a:t>
          </a:r>
          <a:endParaRPr kumimoji="1" lang="en-US" sz="2400" b="1" kern="1200" dirty="0">
            <a:solidFill>
              <a:prstClr val="white"/>
            </a:solidFill>
            <a:latin typeface="BIZ UDP明朝 Medium" panose="02020500000000000000" pitchFamily="18" charset="-128"/>
            <a:ea typeface="BIZ UDP明朝 Medium" panose="02020500000000000000" pitchFamily="18" charset="-128"/>
            <a:cs typeface="+mn-cs"/>
          </a:endParaRPr>
        </a:p>
      </dsp:txBody>
      <dsp:txXfrm>
        <a:off x="550278" y="3264693"/>
        <a:ext cx="7311924" cy="4528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405640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367644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610570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3016762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136098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70766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266154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378365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920443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3718075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0FE4933-18EF-4E39-901F-710158412FDD}" type="datetimeFigureOut">
              <a:rPr kumimoji="1" lang="ja-JP" altLang="en-US" smtClean="0"/>
              <a:t>2022/2/10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1589701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E4933-18EF-4E39-901F-710158412FDD}" type="datetimeFigureOut">
              <a:rPr kumimoji="1" lang="ja-JP" altLang="en-US" smtClean="0"/>
              <a:t>2022/2/10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A8EBC-6867-40A2-8D51-B416216092D6}" type="slidenum">
              <a:rPr kumimoji="1" lang="ja-JP" altLang="en-US" smtClean="0"/>
              <a:t>‹#›</a:t>
            </a:fld>
            <a:endParaRPr kumimoji="1" lang="ja-JP" altLang="en-US"/>
          </a:p>
        </p:txBody>
      </p:sp>
    </p:spTree>
    <p:extLst>
      <p:ext uri="{BB962C8B-B14F-4D97-AF65-F5344CB8AC3E}">
        <p14:creationId xmlns:p14="http://schemas.microsoft.com/office/powerpoint/2010/main" val="32270161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xml"/><Relationship Id="rId5" Type="http://schemas.openxmlformats.org/officeDocument/2006/relationships/chart" Target="../charts/chart13.xml"/><Relationship Id="rId4" Type="http://schemas.openxmlformats.org/officeDocument/2006/relationships/chart" Target="../charts/char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 Id="rId5" Type="http://schemas.openxmlformats.org/officeDocument/2006/relationships/chart" Target="../charts/chart17.xml"/><Relationship Id="rId4" Type="http://schemas.openxmlformats.org/officeDocument/2006/relationships/chart" Target="../charts/chart16.xml"/></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7.xml"/><Relationship Id="rId5" Type="http://schemas.openxmlformats.org/officeDocument/2006/relationships/chart" Target="../charts/chart21.xml"/><Relationship Id="rId4" Type="http://schemas.openxmlformats.org/officeDocument/2006/relationships/chart" Target="../charts/chart20.xml"/></Relationships>
</file>

<file path=ppt/slides/_rels/slide2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 Id="rId5" Type="http://schemas.openxmlformats.org/officeDocument/2006/relationships/chart" Target="../charts/chart25.xml"/><Relationship Id="rId4" Type="http://schemas.openxmlformats.org/officeDocument/2006/relationships/chart" Target="../charts/chart24.xml"/></Relationships>
</file>

<file path=ppt/slides/_rels/slide27.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 Id="rId5" Type="http://schemas.openxmlformats.org/officeDocument/2006/relationships/chart" Target="../charts/chart29.xml"/><Relationship Id="rId4" Type="http://schemas.openxmlformats.org/officeDocument/2006/relationships/chart" Target="../charts/chart28.xml"/></Relationships>
</file>

<file path=ppt/slides/_rels/slide2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7.xml"/><Relationship Id="rId5" Type="http://schemas.openxmlformats.org/officeDocument/2006/relationships/chart" Target="../charts/chart33.xml"/><Relationship Id="rId4" Type="http://schemas.openxmlformats.org/officeDocument/2006/relationships/chart" Target="../charts/chart32.xml"/></Relationships>
</file>

<file path=ppt/slides/_rels/slide2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7.xml"/><Relationship Id="rId5" Type="http://schemas.openxmlformats.org/officeDocument/2006/relationships/chart" Target="../charts/chart37.xml"/><Relationship Id="rId4" Type="http://schemas.openxmlformats.org/officeDocument/2006/relationships/chart" Target="../charts/char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2.xml"/><Relationship Id="rId4" Type="http://schemas.openxmlformats.org/officeDocument/2006/relationships/chart" Target="../charts/char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メモ帳に書き込んでいる人">
            <a:extLst>
              <a:ext uri="{FF2B5EF4-FFF2-40B4-BE49-F238E27FC236}">
                <a16:creationId xmlns:a16="http://schemas.microsoft.com/office/drawing/2014/main" id="{460FEDB4-54AF-4D82-BF83-9BEC8435CBA3}"/>
              </a:ext>
            </a:extLst>
          </p:cNvPr>
          <p:cNvPicPr>
            <a:picLocks noChangeAspect="1"/>
          </p:cNvPicPr>
          <p:nvPr/>
        </p:nvPicPr>
        <p:blipFill rotWithShape="1">
          <a:blip r:embed="rId2"/>
          <a:srcRect t="29846" r="2701" b="1094"/>
          <a:stretch/>
        </p:blipFill>
        <p:spPr>
          <a:xfrm>
            <a:off x="20" y="1"/>
            <a:ext cx="12191980" cy="6857999"/>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p:nvPr>
        </p:nvSpPr>
        <p:spPr>
          <a:xfrm>
            <a:off x="404553" y="3091928"/>
            <a:ext cx="9078562" cy="2387600"/>
          </a:xfrm>
        </p:spPr>
        <p:txBody>
          <a:bodyPr>
            <a:normAutofit fontScale="90000"/>
          </a:bodyPr>
          <a:lstStyle/>
          <a:p>
            <a:pPr algn="l"/>
            <a:r>
              <a:rPr lang="ja-JP" altLang="en-US" sz="6600" dirty="0">
                <a:highlight>
                  <a:srgbClr val="000000"/>
                </a:highlight>
                <a:latin typeface="BIZ UDPゴシック" panose="020B0400000000000000" pitchFamily="50" charset="-128"/>
                <a:ea typeface="BIZ UDPゴシック" panose="020B0400000000000000" pitchFamily="50" charset="-128"/>
              </a:rPr>
              <a:t>画面デザインの理論を反映したポータルサイトの研究</a:t>
            </a:r>
            <a:endParaRPr lang="ja-JP" altLang="ja-JP" sz="6600" dirty="0">
              <a:highlight>
                <a:srgbClr val="000000"/>
              </a:highlight>
              <a:latin typeface="BIZ UDPゴシック" panose="020B0400000000000000" pitchFamily="50" charset="-128"/>
              <a:ea typeface="BIZ UDPゴシック" panose="020B0400000000000000" pitchFamily="50" charset="-128"/>
            </a:endParaRP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サブタイトル 2"/>
          <p:cNvSpPr>
            <a:spLocks noGrp="1"/>
          </p:cNvSpPr>
          <p:nvPr>
            <p:ph type="subTitle" idx="1"/>
          </p:nvPr>
        </p:nvSpPr>
        <p:spPr>
          <a:xfrm>
            <a:off x="404553" y="5624945"/>
            <a:ext cx="9078562" cy="592975"/>
          </a:xfrm>
        </p:spPr>
        <p:txBody>
          <a:bodyPr anchor="ctr">
            <a:normAutofit/>
          </a:bodyPr>
          <a:lstStyle/>
          <a:p>
            <a:pPr algn="l"/>
            <a:r>
              <a:rPr lang="ja-JP" altLang="en-US" b="1" dirty="0"/>
              <a:t>北海道情報大学通信教育部無限大キャンパスにおける視覚的研究</a:t>
            </a:r>
            <a:endParaRPr kumimoji="1" lang="ja-JP" altLang="en-US" b="1" dirty="0"/>
          </a:p>
        </p:txBody>
      </p:sp>
    </p:spTree>
    <p:extLst>
      <p:ext uri="{BB962C8B-B14F-4D97-AF65-F5344CB8AC3E}">
        <p14:creationId xmlns:p14="http://schemas.microsoft.com/office/powerpoint/2010/main" val="20268726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289956"/>
            <a:ext cx="10515600" cy="5290457"/>
          </a:xfrm>
        </p:spPr>
        <p:txBody>
          <a:bodyPr/>
          <a:lstStyle/>
          <a:p>
            <a:pPr marL="514350" indent="-514350">
              <a:buFont typeface="+mj-lt"/>
              <a:buAutoNum type="alphaUcParenR"/>
            </a:pPr>
            <a:r>
              <a:rPr kumimoji="1" lang="ja-JP" altLang="en-US" sz="3600" dirty="0">
                <a:effectLst>
                  <a:outerShdw blurRad="38100" dist="38100" dir="2700000" algn="tl">
                    <a:srgbClr val="000000">
                      <a:alpha val="43137"/>
                    </a:srgbClr>
                  </a:outerShdw>
                </a:effectLst>
              </a:rPr>
              <a:t>学生に対するインタビュー</a:t>
            </a:r>
            <a:endParaRPr kumimoji="1" lang="en-US" altLang="ja-JP" sz="3600" dirty="0">
              <a:effectLst>
                <a:outerShdw blurRad="38100" dist="38100" dir="2700000" algn="tl">
                  <a:srgbClr val="000000">
                    <a:alpha val="43137"/>
                  </a:srgbClr>
                </a:outerShdw>
              </a:effectLst>
            </a:endParaRPr>
          </a:p>
          <a:p>
            <a:pPr marL="0" indent="0">
              <a:buNone/>
            </a:pPr>
            <a:r>
              <a:rPr lang="ja-JP" altLang="en-US" dirty="0"/>
              <a:t>　</a:t>
            </a:r>
            <a:endParaRPr lang="en-US" altLang="ja-JP" dirty="0"/>
          </a:p>
          <a:p>
            <a:pPr marL="0" indent="0">
              <a:buNone/>
            </a:pPr>
            <a:endParaRPr lang="en-US" altLang="ja-JP" dirty="0"/>
          </a:p>
          <a:p>
            <a:pPr marL="0" indent="0">
              <a:buNone/>
            </a:pPr>
            <a:r>
              <a:rPr lang="ja-JP" altLang="en-US" sz="2400" u="sng" dirty="0"/>
              <a:t>対象：北海道情報大学通信教育部 正科生</a:t>
            </a:r>
            <a:r>
              <a:rPr lang="en-US" altLang="ja-JP" sz="2400" u="sng" dirty="0"/>
              <a:t>B</a:t>
            </a:r>
            <a:r>
              <a:rPr lang="ja-JP" altLang="en-US" sz="2400" u="sng" dirty="0"/>
              <a:t>の</a:t>
            </a:r>
            <a:r>
              <a:rPr lang="en-US" altLang="ja-JP" sz="2400" u="sng" dirty="0"/>
              <a:t>3</a:t>
            </a:r>
            <a:r>
              <a:rPr lang="ja-JP" altLang="en-US" sz="2400" u="sng" dirty="0"/>
              <a:t>人</a:t>
            </a:r>
            <a:endParaRPr lang="en-US" altLang="ja-JP" dirty="0"/>
          </a:p>
          <a:p>
            <a:pPr marL="0" indent="0">
              <a:buNone/>
            </a:pPr>
            <a:r>
              <a:rPr lang="ja-JP" altLang="en-US" dirty="0"/>
              <a:t>　システムの利用状況、使用感、システムに期待することを中心にインタビューを行った。（</a:t>
            </a:r>
            <a:r>
              <a:rPr lang="ja-JP" altLang="en-US" b="1" dirty="0"/>
              <a:t>定性的ユーザビリティ調査</a:t>
            </a:r>
            <a:r>
              <a:rPr lang="ja-JP" altLang="en-US" dirty="0"/>
              <a:t>）</a:t>
            </a:r>
            <a:endParaRPr lang="en-US" altLang="ja-JP" dirty="0"/>
          </a:p>
        </p:txBody>
      </p:sp>
      <p:sp>
        <p:nvSpPr>
          <p:cNvPr id="4" name="タイトル 1"/>
          <p:cNvSpPr txBox="1">
            <a:spLocks/>
          </p:cNvSpPr>
          <p:nvPr/>
        </p:nvSpPr>
        <p:spPr>
          <a:xfrm>
            <a:off x="838200" y="365126"/>
            <a:ext cx="113538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2.2 </a:t>
            </a:r>
            <a:r>
              <a:rPr lang="ja-JP" altLang="en-US" dirty="0">
                <a:latin typeface="HG丸ｺﾞｼｯｸM-PRO" panose="020F0600000000000000" pitchFamily="50" charset="-128"/>
                <a:ea typeface="HG丸ｺﾞｼｯｸM-PRO" panose="020F0600000000000000" pitchFamily="50" charset="-128"/>
              </a:rPr>
              <a:t>デザイン調査</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055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549" cy="6392487"/>
          </a:xfrm>
          <a:prstGeom prst="rect">
            <a:avLst/>
          </a:prstGeom>
        </p:spPr>
      </p:pic>
    </p:spTree>
    <p:extLst>
      <p:ext uri="{BB962C8B-B14F-4D97-AF65-F5344CB8AC3E}">
        <p14:creationId xmlns:p14="http://schemas.microsoft.com/office/powerpoint/2010/main" val="336425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289956"/>
            <a:ext cx="10515600" cy="5290457"/>
          </a:xfrm>
        </p:spPr>
        <p:txBody>
          <a:bodyPr/>
          <a:lstStyle/>
          <a:p>
            <a:pPr marL="514350" indent="-514350">
              <a:buFont typeface="+mj-lt"/>
              <a:buAutoNum type="alphaUcParenR"/>
            </a:pPr>
            <a:r>
              <a:rPr kumimoji="1" lang="ja-JP" altLang="en-US" sz="3600" dirty="0">
                <a:effectLst>
                  <a:outerShdw blurRad="38100" dist="38100" dir="2700000" algn="tl">
                    <a:srgbClr val="000000">
                      <a:alpha val="43137"/>
                    </a:srgbClr>
                  </a:outerShdw>
                </a:effectLst>
              </a:rPr>
              <a:t>学生に対するインタビュー</a:t>
            </a:r>
            <a:endParaRPr kumimoji="1" lang="en-US" altLang="ja-JP" sz="3600" dirty="0">
              <a:effectLst>
                <a:outerShdw blurRad="38100" dist="38100" dir="2700000" algn="tl">
                  <a:srgbClr val="000000">
                    <a:alpha val="43137"/>
                  </a:srgbClr>
                </a:outerShdw>
              </a:effectLst>
            </a:endParaRPr>
          </a:p>
          <a:p>
            <a:pPr marL="0" indent="0">
              <a:buNone/>
            </a:pPr>
            <a:endParaRPr kumimoji="1" lang="en-US" altLang="ja-JP" dirty="0"/>
          </a:p>
          <a:p>
            <a:pPr marL="0" indent="0">
              <a:buNone/>
            </a:pPr>
            <a:r>
              <a:rPr lang="ja-JP" altLang="en-US" dirty="0"/>
              <a:t>結論：</a:t>
            </a:r>
            <a:endParaRPr lang="en-US" altLang="ja-JP" dirty="0"/>
          </a:p>
          <a:p>
            <a:pPr marL="0" indent="0">
              <a:buNone/>
            </a:pPr>
            <a:r>
              <a:rPr lang="en-US" altLang="ja-JP" dirty="0"/>
              <a:t>3</a:t>
            </a:r>
            <a:r>
              <a:rPr lang="ja-JP" altLang="en-US" dirty="0"/>
              <a:t>人それぞれが、</a:t>
            </a:r>
            <a:r>
              <a:rPr lang="ja-JP" altLang="en-US" u="sng" dirty="0"/>
              <a:t>使いにくい・満足度が低い</a:t>
            </a:r>
            <a:r>
              <a:rPr lang="ja-JP" altLang="en-US" dirty="0"/>
              <a:t>と判断。</a:t>
            </a:r>
            <a:endParaRPr lang="en-US" altLang="ja-JP" dirty="0"/>
          </a:p>
          <a:p>
            <a:pPr marL="0" indent="0">
              <a:buNone/>
            </a:pPr>
            <a:endParaRPr lang="en-US" altLang="ja-JP" dirty="0"/>
          </a:p>
          <a:p>
            <a:pPr marL="0" indent="0">
              <a:buNone/>
            </a:pPr>
            <a:endParaRPr lang="en-US" altLang="ja-JP" dirty="0"/>
          </a:p>
          <a:p>
            <a:pPr marL="0" indent="0">
              <a:buNone/>
            </a:pPr>
            <a:r>
              <a:rPr lang="ja-JP" altLang="en-US" dirty="0"/>
              <a:t>→ 少なからず、デザインに関して問題があるのではないか？</a:t>
            </a:r>
            <a:endParaRPr kumimoji="1" lang="en-US" altLang="ja-JP" dirty="0"/>
          </a:p>
          <a:p>
            <a:pPr marL="0" indent="0">
              <a:buNone/>
            </a:pPr>
            <a:endParaRPr kumimoji="1" lang="ja-JP" altLang="en-US" dirty="0"/>
          </a:p>
        </p:txBody>
      </p:sp>
      <p:sp>
        <p:nvSpPr>
          <p:cNvPr id="4" name="タイトル 1"/>
          <p:cNvSpPr txBox="1">
            <a:spLocks/>
          </p:cNvSpPr>
          <p:nvPr/>
        </p:nvSpPr>
        <p:spPr>
          <a:xfrm>
            <a:off x="838200" y="365126"/>
            <a:ext cx="113538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2.2 </a:t>
            </a:r>
            <a:r>
              <a:rPr lang="ja-JP" altLang="en-US" dirty="0">
                <a:latin typeface="HG丸ｺﾞｼｯｸM-PRO" panose="020F0600000000000000" pitchFamily="50" charset="-128"/>
                <a:ea typeface="HG丸ｺﾞｼｯｸM-PRO" panose="020F0600000000000000" pitchFamily="50" charset="-128"/>
              </a:rPr>
              <a:t>デザイン調査</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01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289956"/>
            <a:ext cx="10515600" cy="5355773"/>
          </a:xfrm>
        </p:spPr>
        <p:txBody>
          <a:bodyPr>
            <a:normAutofit/>
          </a:bodyPr>
          <a:lstStyle/>
          <a:p>
            <a:pPr marL="514350" indent="-514350">
              <a:buFont typeface="+mj-lt"/>
              <a:buAutoNum type="alphaUcParenR" startAt="2"/>
            </a:pPr>
            <a:r>
              <a:rPr lang="ja-JP" altLang="en-US" sz="3600" dirty="0">
                <a:effectLst>
                  <a:outerShdw blurRad="38100" dist="38100" dir="2700000" algn="tl">
                    <a:srgbClr val="000000">
                      <a:alpha val="43137"/>
                    </a:srgbClr>
                  </a:outerShdw>
                </a:effectLst>
              </a:rPr>
              <a:t>問題点を抽出</a:t>
            </a:r>
            <a:endParaRPr kumimoji="1" lang="en-US" altLang="ja-JP" sz="3600" dirty="0">
              <a:effectLst>
                <a:outerShdw blurRad="38100" dist="38100" dir="2700000" algn="tl">
                  <a:srgbClr val="000000">
                    <a:alpha val="43137"/>
                  </a:srgbClr>
                </a:outerShdw>
              </a:effectLst>
            </a:endParaRPr>
          </a:p>
          <a:p>
            <a:pPr marL="0" indent="0">
              <a:buNone/>
            </a:pPr>
            <a:r>
              <a:rPr lang="ja-JP" altLang="en-US" dirty="0"/>
              <a:t>　</a:t>
            </a:r>
            <a:endParaRPr lang="en-US" altLang="ja-JP" dirty="0"/>
          </a:p>
          <a:p>
            <a:pPr marL="0" indent="0">
              <a:buNone/>
            </a:pPr>
            <a:r>
              <a:rPr lang="ja-JP" altLang="en-US" sz="2400" u="sng" dirty="0"/>
              <a:t>対象：無限大キャンパス トップ画面</a:t>
            </a:r>
            <a:endParaRPr lang="en-US" altLang="ja-JP" sz="2400" u="sng" dirty="0"/>
          </a:p>
          <a:p>
            <a:pPr marL="0" indent="0">
              <a:buNone/>
            </a:pPr>
            <a:r>
              <a:rPr lang="ja-JP" altLang="en-US" sz="3200" dirty="0"/>
              <a:t>　インタビュー結果を参考に、操作性や機能性の観点からトップ画面でのデザインにおける問題点を抽出した。</a:t>
            </a:r>
            <a:endParaRPr lang="en-US" altLang="ja-JP" sz="3200"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2.2 </a:t>
            </a:r>
            <a:r>
              <a:rPr lang="ja-JP" altLang="en-US" dirty="0">
                <a:latin typeface="HG丸ｺﾞｼｯｸM-PRO" panose="020F0600000000000000" pitchFamily="50" charset="-128"/>
                <a:ea typeface="HG丸ｺﾞｼｯｸM-PRO" panose="020F0600000000000000" pitchFamily="50" charset="-128"/>
              </a:rPr>
              <a:t>デザイン調査</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80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044" y="0"/>
            <a:ext cx="6689911" cy="6858000"/>
          </a:xfrm>
          <a:prstGeom prst="rect">
            <a:avLst/>
          </a:prstGeom>
        </p:spPr>
      </p:pic>
    </p:spTree>
    <p:extLst>
      <p:ext uri="{BB962C8B-B14F-4D97-AF65-F5344CB8AC3E}">
        <p14:creationId xmlns:p14="http://schemas.microsoft.com/office/powerpoint/2010/main" val="3822129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289956"/>
            <a:ext cx="10515600" cy="5355773"/>
          </a:xfrm>
        </p:spPr>
        <p:txBody>
          <a:bodyPr>
            <a:normAutofit/>
          </a:bodyPr>
          <a:lstStyle/>
          <a:p>
            <a:pPr marL="514350" indent="-514350">
              <a:buFont typeface="+mj-lt"/>
              <a:buAutoNum type="alphaUcParenR" startAt="2"/>
            </a:pPr>
            <a:r>
              <a:rPr lang="ja-JP" altLang="en-US" sz="3600" dirty="0">
                <a:effectLst>
                  <a:outerShdw blurRad="38100" dist="38100" dir="2700000" algn="tl">
                    <a:srgbClr val="000000">
                      <a:alpha val="43137"/>
                    </a:srgbClr>
                  </a:outerShdw>
                </a:effectLst>
              </a:rPr>
              <a:t>問題点を抽出</a:t>
            </a:r>
            <a:endParaRPr kumimoji="1" lang="en-US" altLang="ja-JP" sz="3600" dirty="0">
              <a:effectLst>
                <a:outerShdw blurRad="38100" dist="38100" dir="2700000" algn="tl">
                  <a:srgbClr val="000000">
                    <a:alpha val="43137"/>
                  </a:srgbClr>
                </a:outerShdw>
              </a:effectLst>
            </a:endParaRPr>
          </a:p>
          <a:p>
            <a:pPr marL="0" indent="0">
              <a:buNone/>
            </a:pPr>
            <a:endParaRPr lang="en-US" altLang="ja-JP" dirty="0"/>
          </a:p>
          <a:p>
            <a:pPr marL="0" indent="0">
              <a:buNone/>
            </a:pPr>
            <a:r>
              <a:rPr lang="ja-JP" altLang="en-US" dirty="0"/>
              <a:t>結論：</a:t>
            </a:r>
            <a:endParaRPr lang="en-US" altLang="ja-JP" dirty="0"/>
          </a:p>
          <a:p>
            <a:pPr marL="0" indent="0">
              <a:buNone/>
            </a:pPr>
            <a:r>
              <a:rPr lang="ja-JP" altLang="en-US" dirty="0"/>
              <a:t>使用頻度の高い項目が画面外に存在する状態であることや、</a:t>
            </a:r>
            <a:endParaRPr lang="en-US" altLang="ja-JP" dirty="0"/>
          </a:p>
          <a:p>
            <a:pPr marL="0" indent="0">
              <a:buNone/>
            </a:pPr>
            <a:r>
              <a:rPr lang="ja-JP" altLang="en-US" dirty="0"/>
              <a:t>遷移先が重複するにもかかわらず、名前の違うボタンなど</a:t>
            </a:r>
            <a:endParaRPr lang="en-US" altLang="ja-JP" dirty="0"/>
          </a:p>
          <a:p>
            <a:pPr marL="0" indent="0">
              <a:buNone/>
            </a:pPr>
            <a:r>
              <a:rPr lang="ja-JP" altLang="en-US" dirty="0"/>
              <a:t>様々な問題が発見できた。</a:t>
            </a:r>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2.2 </a:t>
            </a:r>
            <a:r>
              <a:rPr lang="ja-JP" altLang="en-US" dirty="0">
                <a:latin typeface="HG丸ｺﾞｼｯｸM-PRO" panose="020F0600000000000000" pitchFamily="50" charset="-128"/>
                <a:ea typeface="HG丸ｺﾞｼｯｸM-PRO" panose="020F0600000000000000" pitchFamily="50" charset="-128"/>
              </a:rPr>
              <a:t>デザイン調査</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56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p:cNvSpPr>
            <a:spLocks noGrp="1"/>
          </p:cNvSpPr>
          <p:nvPr>
            <p:ph type="ctrTitle"/>
          </p:nvPr>
        </p:nvSpPr>
        <p:spPr>
          <a:xfrm>
            <a:off x="1314824" y="735106"/>
            <a:ext cx="10053763" cy="2928470"/>
          </a:xfrm>
        </p:spPr>
        <p:txBody>
          <a:bodyPr anchor="b">
            <a:normAutofit/>
          </a:bodyPr>
          <a:lstStyle/>
          <a:p>
            <a:pPr algn="l"/>
            <a:r>
              <a:rPr lang="ja-JP" altLang="en-US" sz="4800" dirty="0">
                <a:solidFill>
                  <a:srgbClr val="FFFFFF"/>
                </a:solidFill>
                <a:latin typeface="BIZ UDPゴシック" panose="020B0400000000000000" pitchFamily="50" charset="-128"/>
                <a:ea typeface="BIZ UDPゴシック" panose="020B0400000000000000" pitchFamily="50" charset="-128"/>
              </a:rPr>
              <a:t>３．改善案の提案</a:t>
            </a:r>
            <a:endParaRPr kumimoji="1" lang="ja-JP" altLang="en-US" sz="4800" dirty="0">
              <a:solidFill>
                <a:srgbClr val="FFFFFF"/>
              </a:solidFill>
              <a:latin typeface="BIZ UDPゴシック" panose="020B0400000000000000" pitchFamily="50" charset="-128"/>
              <a:ea typeface="BIZ UDPゴシック" panose="020B0400000000000000" pitchFamily="50" charset="-128"/>
            </a:endParaRPr>
          </a:p>
        </p:txBody>
      </p:sp>
      <p:sp>
        <p:nvSpPr>
          <p:cNvPr id="10" name="サブタイトル 4">
            <a:extLst>
              <a:ext uri="{FF2B5EF4-FFF2-40B4-BE49-F238E27FC236}">
                <a16:creationId xmlns:a16="http://schemas.microsoft.com/office/drawing/2014/main" id="{1FDA57E1-9223-4F1C-89DB-2F05D81EFBE8}"/>
              </a:ext>
            </a:extLst>
          </p:cNvPr>
          <p:cNvSpPr txBox="1">
            <a:spLocks/>
          </p:cNvSpPr>
          <p:nvPr/>
        </p:nvSpPr>
        <p:spPr>
          <a:xfrm>
            <a:off x="2104844" y="4572000"/>
            <a:ext cx="10575985" cy="1871932"/>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3200" b="1" dirty="0"/>
              <a:t>3.1</a:t>
            </a:r>
            <a:r>
              <a:rPr lang="ja-JP" altLang="en-US" sz="3200" b="1" dirty="0"/>
              <a:t>　無限大キャンパス（ボタンのみ変更）</a:t>
            </a:r>
            <a:endParaRPr lang="en-US" altLang="ja-JP" sz="3200" b="1" dirty="0"/>
          </a:p>
          <a:p>
            <a:pPr algn="l"/>
            <a:r>
              <a:rPr lang="en-US" altLang="ja-JP" sz="3200" b="1" dirty="0"/>
              <a:t>3.2</a:t>
            </a:r>
            <a:r>
              <a:rPr lang="ja-JP" altLang="en-US" sz="3200" b="1" dirty="0"/>
              <a:t>　無限大キャンパス（東京工芸大学</a:t>
            </a:r>
            <a:r>
              <a:rPr lang="en-US" altLang="ja-JP" sz="3200" b="1" dirty="0"/>
              <a:t>HP</a:t>
            </a:r>
            <a:r>
              <a:rPr lang="ja-JP" altLang="en-US" sz="3200" b="1" dirty="0"/>
              <a:t>を模倣）</a:t>
            </a:r>
            <a:endParaRPr lang="en-US" altLang="ja-JP" sz="3200" b="1" dirty="0"/>
          </a:p>
          <a:p>
            <a:pPr algn="l"/>
            <a:r>
              <a:rPr lang="en-US" altLang="ja-JP" sz="3200" b="1" dirty="0"/>
              <a:t>3.3</a:t>
            </a:r>
            <a:r>
              <a:rPr lang="ja-JP" altLang="en-US" sz="3200" b="1" dirty="0"/>
              <a:t>　無限大キャンパス（</a:t>
            </a:r>
            <a:r>
              <a:rPr lang="en-US" altLang="ja-JP" sz="3200" b="1" dirty="0"/>
              <a:t>Materialize CSS</a:t>
            </a:r>
            <a:r>
              <a:rPr lang="ja-JP" altLang="en-US" sz="3200" b="1" dirty="0"/>
              <a:t> デモサイトを模倣）</a:t>
            </a:r>
            <a:endParaRPr lang="en-US" altLang="ja-JP" sz="3200" b="1" dirty="0"/>
          </a:p>
        </p:txBody>
      </p:sp>
    </p:spTree>
    <p:extLst>
      <p:ext uri="{BB962C8B-B14F-4D97-AF65-F5344CB8AC3E}">
        <p14:creationId xmlns:p14="http://schemas.microsoft.com/office/powerpoint/2010/main" val="275176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534885"/>
            <a:ext cx="10515600" cy="4642077"/>
          </a:xfrm>
        </p:spPr>
        <p:txBody>
          <a:bodyPr>
            <a:normAutofit/>
          </a:bodyPr>
          <a:lstStyle/>
          <a:p>
            <a:pPr marL="0" indent="0">
              <a:buNone/>
            </a:pPr>
            <a:r>
              <a:rPr lang="ja-JP" altLang="en-US" dirty="0">
                <a:latin typeface="BIZ UDPゴシック" panose="020B0400000000000000" pitchFamily="50" charset="-128"/>
                <a:ea typeface="BIZ UDPゴシック" panose="020B0400000000000000" pitchFamily="50" charset="-128"/>
              </a:rPr>
              <a:t>今回は、３つの案を制作しました。</a:t>
            </a:r>
            <a:endParaRPr lang="en-US" altLang="ja-JP" dirty="0">
              <a:latin typeface="BIZ UDPゴシック" panose="020B0400000000000000" pitchFamily="50" charset="-128"/>
              <a:ea typeface="BIZ UDPゴシック" panose="020B0400000000000000" pitchFamily="50" charset="-128"/>
            </a:endParaRPr>
          </a:p>
          <a:p>
            <a:pPr marL="0" indent="0">
              <a:buNone/>
            </a:pPr>
            <a:endParaRPr lang="en-US" altLang="ja-JP" dirty="0"/>
          </a:p>
          <a:p>
            <a:r>
              <a:rPr lang="ja-JP" altLang="en-US" b="1" u="sng" dirty="0"/>
              <a:t>ボタンなどの要素のみ</a:t>
            </a:r>
            <a:r>
              <a:rPr lang="en-US" altLang="ja-JP" b="1" u="sng" dirty="0"/>
              <a:t>Material Design</a:t>
            </a:r>
            <a:r>
              <a:rPr lang="ja-JP" altLang="en-US" b="1" u="sng" dirty="0"/>
              <a:t>に変更、配置はそのまま</a:t>
            </a:r>
            <a:endParaRPr lang="en-US" altLang="ja-JP" sz="800" b="1" u="sng" dirty="0"/>
          </a:p>
          <a:p>
            <a:pPr marL="0" indent="0">
              <a:buNone/>
            </a:pPr>
            <a:endParaRPr lang="en-US" altLang="ja-JP" sz="800" b="1" dirty="0"/>
          </a:p>
          <a:p>
            <a:r>
              <a:rPr lang="ja-JP" altLang="en-US" b="1" u="sng" dirty="0"/>
              <a:t>東京工芸大学</a:t>
            </a:r>
            <a:r>
              <a:rPr lang="en-US" altLang="ja-JP" b="1" u="sng" dirty="0"/>
              <a:t>HP</a:t>
            </a:r>
            <a:r>
              <a:rPr lang="ja-JP" altLang="en-US" b="1" u="sng" dirty="0"/>
              <a:t>を模倣したもの</a:t>
            </a:r>
            <a:endParaRPr lang="en-US" altLang="ja-JP" b="1" u="sng" dirty="0"/>
          </a:p>
          <a:p>
            <a:endParaRPr lang="en-US" altLang="ja-JP" sz="800" b="1" dirty="0"/>
          </a:p>
          <a:p>
            <a:r>
              <a:rPr lang="ja-JP" altLang="en-US" b="1" u="sng" dirty="0"/>
              <a:t>デモサイトを基にしたもの</a:t>
            </a:r>
            <a:endParaRPr lang="en-US" altLang="ja-JP" b="1" u="sng" dirty="0"/>
          </a:p>
          <a:p>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HG丸ｺﾞｼｯｸM-PRO" panose="020F0600000000000000" pitchFamily="50" charset="-128"/>
                <a:ea typeface="HG丸ｺﾞｼｯｸM-PRO" panose="020F0600000000000000" pitchFamily="50" charset="-128"/>
              </a:rPr>
              <a:t>改善案</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94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321724"/>
            <a:ext cx="10515600" cy="5295207"/>
          </a:xfrm>
        </p:spPr>
        <p:txBody>
          <a:bodyPr>
            <a:normAutofit/>
          </a:bodyPr>
          <a:lstStyle/>
          <a:p>
            <a:pPr marL="0" indent="0">
              <a:buNone/>
            </a:pPr>
            <a:endParaRPr lang="en-US" altLang="ja-JP" dirty="0">
              <a:latin typeface="BIZ UDPゴシック" panose="020B0400000000000000" pitchFamily="50" charset="-128"/>
              <a:ea typeface="BIZ UDPゴシック" panose="020B0400000000000000" pitchFamily="50" charset="-128"/>
            </a:endParaRPr>
          </a:p>
          <a:p>
            <a:pPr marL="0" indent="0">
              <a:buNone/>
            </a:pPr>
            <a:endParaRPr lang="en-US" altLang="ja-JP" dirty="0">
              <a:latin typeface="BIZ UDPゴシック" panose="020B0400000000000000" pitchFamily="50" charset="-128"/>
              <a:ea typeface="BIZ UDPゴシック" panose="020B0400000000000000" pitchFamily="50" charset="-128"/>
            </a:endParaRPr>
          </a:p>
          <a:p>
            <a:pPr marL="0" indent="0">
              <a:buNone/>
            </a:pPr>
            <a:r>
              <a:rPr lang="ja-JP" altLang="en-US" dirty="0">
                <a:latin typeface="BIZ UDPゴシック" panose="020B0400000000000000" pitchFamily="50" charset="-128"/>
                <a:ea typeface="BIZ UDPゴシック" panose="020B0400000000000000" pitchFamily="50" charset="-128"/>
              </a:rPr>
              <a:t>東京工芸大学が、</a:t>
            </a:r>
            <a:endParaRPr lang="en-US" altLang="ja-JP" dirty="0">
              <a:latin typeface="BIZ UDPゴシック" panose="020B0400000000000000" pitchFamily="50" charset="-128"/>
              <a:ea typeface="BIZ UDPゴシック" panose="020B0400000000000000" pitchFamily="50" charset="-128"/>
            </a:endParaRPr>
          </a:p>
          <a:p>
            <a:pPr marL="0" indent="0">
              <a:buNone/>
            </a:pPr>
            <a:r>
              <a:rPr lang="ja-JP" altLang="en-US" dirty="0">
                <a:latin typeface="BIZ UDPゴシック" panose="020B0400000000000000" pitchFamily="50" charset="-128"/>
                <a:ea typeface="BIZ UDPゴシック" panose="020B0400000000000000" pitchFamily="50" charset="-128"/>
              </a:rPr>
              <a:t>サイトにおけるユーザビリティ調査で、</a:t>
            </a:r>
            <a:endParaRPr lang="en-US" altLang="ja-JP" dirty="0">
              <a:latin typeface="BIZ UDPゴシック" panose="020B0400000000000000" pitchFamily="50" charset="-128"/>
              <a:ea typeface="BIZ UDPゴシック" panose="020B0400000000000000" pitchFamily="50" charset="-128"/>
            </a:endParaRPr>
          </a:p>
          <a:p>
            <a:pPr marL="0" indent="0">
              <a:buNone/>
            </a:pPr>
            <a:r>
              <a:rPr lang="ja-JP" altLang="en-US" dirty="0">
                <a:latin typeface="BIZ UDPゴシック" panose="020B0400000000000000" pitchFamily="50" charset="-128"/>
                <a:ea typeface="BIZ UDPゴシック" panose="020B0400000000000000" pitchFamily="50" charset="-128"/>
              </a:rPr>
              <a:t>１位である。</a:t>
            </a:r>
            <a:endParaRPr lang="en-US" altLang="ja-JP" sz="1800" dirty="0"/>
          </a:p>
        </p:txBody>
      </p:sp>
      <p:sp>
        <p:nvSpPr>
          <p:cNvPr id="5"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HG丸ｺﾞｼｯｸM-PRO" panose="020F0600000000000000" pitchFamily="50" charset="-128"/>
                <a:ea typeface="HG丸ｺﾞｼｯｸM-PRO" panose="020F0600000000000000" pitchFamily="50" charset="-128"/>
              </a:rPr>
              <a:t>改善案</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527" t="-21" r="-4129" b="40169"/>
          <a:stretch/>
        </p:blipFill>
        <p:spPr>
          <a:xfrm>
            <a:off x="6934200" y="2192725"/>
            <a:ext cx="5192632" cy="4173569"/>
          </a:xfrm>
          <a:prstGeom prst="rect">
            <a:avLst/>
          </a:prstGeom>
        </p:spPr>
      </p:pic>
      <p:sp>
        <p:nvSpPr>
          <p:cNvPr id="10" name="正方形/長方形 9"/>
          <p:cNvSpPr/>
          <p:nvPr/>
        </p:nvSpPr>
        <p:spPr>
          <a:xfrm>
            <a:off x="520931" y="5568601"/>
            <a:ext cx="6096000" cy="923330"/>
          </a:xfrm>
          <a:prstGeom prst="rect">
            <a:avLst/>
          </a:prstGeom>
        </p:spPr>
        <p:txBody>
          <a:bodyPr>
            <a:spAutoFit/>
          </a:bodyPr>
          <a:lstStyle/>
          <a:p>
            <a:r>
              <a:rPr lang="ja-JP" altLang="en-US" dirty="0"/>
              <a:t>出典：株式会社日経</a:t>
            </a:r>
            <a:r>
              <a:rPr lang="en-US" altLang="ja-JP" dirty="0"/>
              <a:t>BP</a:t>
            </a:r>
            <a:r>
              <a:rPr lang="ja-JP" altLang="en-US" dirty="0"/>
              <a:t>コンサルティング「大学スマホ・サイトユーザビリティ調査</a:t>
            </a:r>
            <a:r>
              <a:rPr lang="en-US" altLang="ja-JP" dirty="0"/>
              <a:t>2021-2022</a:t>
            </a:r>
            <a:r>
              <a:rPr lang="ja-JP" altLang="en-US" dirty="0"/>
              <a:t>」 </a:t>
            </a:r>
            <a:r>
              <a:rPr lang="en-US" altLang="ja-JP" dirty="0"/>
              <a:t>〔https://consult.nikkeibp.co.jp/info/news/2021/1022sus/〕</a:t>
            </a:r>
            <a:endParaRPr kumimoji="1" lang="ja-JP" altLang="en-US" dirty="0"/>
          </a:p>
        </p:txBody>
      </p:sp>
      <p:cxnSp>
        <p:nvCxnSpPr>
          <p:cNvPr id="7" name="直線コネクタ 6">
            <a:extLst>
              <a:ext uri="{FF2B5EF4-FFF2-40B4-BE49-F238E27FC236}">
                <a16:creationId xmlns:a16="http://schemas.microsoft.com/office/drawing/2014/main" id="{51D5D130-2873-4A03-A02A-47679579BE0A}"/>
              </a:ext>
            </a:extLst>
          </p:cNvPr>
          <p:cNvCxnSpPr/>
          <p:nvPr/>
        </p:nvCxnSpPr>
        <p:spPr>
          <a:xfrm>
            <a:off x="7108637" y="2976113"/>
            <a:ext cx="2225616"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4926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p:cNvSpPr>
            <a:spLocks noGrp="1"/>
          </p:cNvSpPr>
          <p:nvPr>
            <p:ph type="ctrTitle"/>
          </p:nvPr>
        </p:nvSpPr>
        <p:spPr>
          <a:xfrm>
            <a:off x="1314824" y="735106"/>
            <a:ext cx="10053763" cy="2928470"/>
          </a:xfrm>
        </p:spPr>
        <p:txBody>
          <a:bodyPr anchor="b">
            <a:normAutofit/>
          </a:bodyPr>
          <a:lstStyle/>
          <a:p>
            <a:pPr algn="l"/>
            <a:r>
              <a:rPr lang="en-US" altLang="ja-JP" sz="4800" dirty="0">
                <a:solidFill>
                  <a:srgbClr val="FFFFFF"/>
                </a:solidFill>
                <a:latin typeface="BIZ UDPゴシック" panose="020B0400000000000000" pitchFamily="50" charset="-128"/>
                <a:ea typeface="BIZ UDPゴシック" panose="020B0400000000000000" pitchFamily="50" charset="-128"/>
              </a:rPr>
              <a:t>4</a:t>
            </a:r>
            <a:r>
              <a:rPr lang="ja-JP" altLang="en-US" sz="4800" dirty="0">
                <a:solidFill>
                  <a:srgbClr val="FFFFFF"/>
                </a:solidFill>
                <a:latin typeface="BIZ UDPゴシック" panose="020B0400000000000000" pitchFamily="50" charset="-128"/>
                <a:ea typeface="BIZ UDPゴシック" panose="020B0400000000000000" pitchFamily="50" charset="-128"/>
              </a:rPr>
              <a:t>．研究結果</a:t>
            </a:r>
            <a:endParaRPr kumimoji="1" lang="ja-JP" altLang="en-US" sz="4800" dirty="0">
              <a:solidFill>
                <a:srgbClr val="FFFFFF"/>
              </a:solidFill>
              <a:latin typeface="BIZ UDPゴシック" panose="020B0400000000000000" pitchFamily="50" charset="-128"/>
              <a:ea typeface="BIZ UDPゴシック" panose="020B0400000000000000" pitchFamily="50" charset="-128"/>
            </a:endParaRPr>
          </a:p>
        </p:txBody>
      </p:sp>
      <p:sp>
        <p:nvSpPr>
          <p:cNvPr id="10" name="サブタイトル 4">
            <a:extLst>
              <a:ext uri="{FF2B5EF4-FFF2-40B4-BE49-F238E27FC236}">
                <a16:creationId xmlns:a16="http://schemas.microsoft.com/office/drawing/2014/main" id="{1FDA57E1-9223-4F1C-89DB-2F05D81EFBE8}"/>
              </a:ext>
            </a:extLst>
          </p:cNvPr>
          <p:cNvSpPr txBox="1">
            <a:spLocks/>
          </p:cNvSpPr>
          <p:nvPr/>
        </p:nvSpPr>
        <p:spPr>
          <a:xfrm>
            <a:off x="2104845" y="4572000"/>
            <a:ext cx="9251788" cy="187193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3200" b="1" dirty="0"/>
              <a:t>4.1</a:t>
            </a:r>
            <a:r>
              <a:rPr lang="ja-JP" altLang="en-US" sz="3200" b="1" dirty="0"/>
              <a:t>　アンケート結果</a:t>
            </a:r>
            <a:endParaRPr lang="en-US" altLang="ja-JP" sz="3200" b="1" dirty="0"/>
          </a:p>
          <a:p>
            <a:pPr algn="l"/>
            <a:r>
              <a:rPr lang="en-US" altLang="ja-JP" sz="3200" b="1" dirty="0"/>
              <a:t>4.2</a:t>
            </a:r>
            <a:r>
              <a:rPr lang="ja-JP" altLang="en-US" sz="3200" b="1" dirty="0"/>
              <a:t>　結果まとめ</a:t>
            </a:r>
            <a:endParaRPr lang="en-US" altLang="ja-JP" sz="3200" b="1" dirty="0"/>
          </a:p>
        </p:txBody>
      </p:sp>
    </p:spTree>
    <p:extLst>
      <p:ext uri="{BB962C8B-B14F-4D97-AF65-F5344CB8AC3E}">
        <p14:creationId xmlns:p14="http://schemas.microsoft.com/office/powerpoint/2010/main" val="205636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タイトル 1"/>
          <p:cNvSpPr>
            <a:spLocks noGrp="1"/>
          </p:cNvSpPr>
          <p:nvPr>
            <p:ph type="title"/>
          </p:nvPr>
        </p:nvSpPr>
        <p:spPr>
          <a:xfrm>
            <a:off x="958506" y="800392"/>
            <a:ext cx="10264697" cy="1212102"/>
          </a:xfrm>
        </p:spPr>
        <p:txBody>
          <a:bodyPr>
            <a:normAutofit/>
          </a:bodyPr>
          <a:lstStyle/>
          <a:p>
            <a:r>
              <a:rPr kumimoji="1" lang="ja-JP" altLang="en-US" sz="6000" b="1" dirty="0">
                <a:solidFill>
                  <a:srgbClr val="FFFFFF"/>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目次</a:t>
            </a:r>
          </a:p>
        </p:txBody>
      </p:sp>
      <p:graphicFrame>
        <p:nvGraphicFramePr>
          <p:cNvPr id="20" name="コンテンツ プレースホルダー 2">
            <a:extLst>
              <a:ext uri="{FF2B5EF4-FFF2-40B4-BE49-F238E27FC236}">
                <a16:creationId xmlns:a16="http://schemas.microsoft.com/office/drawing/2014/main" id="{FEF8C322-86F1-40AA-9EC4-DDA236BD3D7C}"/>
              </a:ext>
            </a:extLst>
          </p:cNvPr>
          <p:cNvGraphicFramePr>
            <a:graphicFrameLocks noGrp="1"/>
          </p:cNvGraphicFramePr>
          <p:nvPr>
            <p:ph idx="1"/>
            <p:extLst>
              <p:ext uri="{D42A27DB-BD31-4B8C-83A1-F6EECF244321}">
                <p14:modId xmlns:p14="http://schemas.microsoft.com/office/powerpoint/2010/main" val="897334559"/>
              </p:ext>
            </p:extLst>
          </p:nvPr>
        </p:nvGraphicFramePr>
        <p:xfrm>
          <a:off x="1367624" y="2490436"/>
          <a:ext cx="9708995" cy="3567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591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770611"/>
            <a:ext cx="10515600" cy="4406352"/>
          </a:xfrm>
        </p:spPr>
        <p:txBody>
          <a:bodyPr>
            <a:normAutofit/>
          </a:bodyPr>
          <a:lstStyle/>
          <a:p>
            <a:r>
              <a:rPr lang="ja-JP" altLang="en-US" sz="3200" b="1" dirty="0"/>
              <a:t>実際に作った模擬サイトを用いて、アンケートをとる。</a:t>
            </a:r>
            <a:endParaRPr lang="en-US" altLang="ja-JP" sz="3200" b="1" dirty="0"/>
          </a:p>
          <a:p>
            <a:pPr marL="0" indent="0">
              <a:buNone/>
            </a:pPr>
            <a:r>
              <a:rPr lang="ja-JP" altLang="en-US" sz="3200" b="1" dirty="0"/>
              <a:t>（定量評価）</a:t>
            </a:r>
            <a:r>
              <a:rPr lang="ja-JP" altLang="en-US" sz="2400" dirty="0"/>
              <a:t>（被験者：</a:t>
            </a:r>
            <a:r>
              <a:rPr lang="en-US" altLang="ja-JP" sz="2400" dirty="0"/>
              <a:t>19</a:t>
            </a:r>
            <a:r>
              <a:rPr lang="ja-JP" altLang="en-US" sz="2400" dirty="0"/>
              <a:t>名）</a:t>
            </a:r>
            <a:endParaRPr kumimoji="1" lang="ja-JP" altLang="en-US" sz="2400"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4.1</a:t>
            </a:r>
            <a:r>
              <a:rPr lang="ja-JP" altLang="en-US" dirty="0">
                <a:latin typeface="HG丸ｺﾞｼｯｸM-PRO" panose="020F0600000000000000" pitchFamily="50" charset="-128"/>
                <a:ea typeface="HG丸ｺﾞｼｯｸM-PRO" panose="020F0600000000000000" pitchFamily="50" charset="-128"/>
              </a:rPr>
              <a:t>　アンケート結果</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6" name="Picture 2" descr="アンケートに答える人のイラスト（女性） | かわいいフリー素材集 いらすと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473" y="2370356"/>
            <a:ext cx="2717343" cy="411357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0667F54-6FD1-44A9-9951-500D99E670B7}"/>
              </a:ext>
            </a:extLst>
          </p:cNvPr>
          <p:cNvSpPr txBox="1"/>
          <p:nvPr/>
        </p:nvSpPr>
        <p:spPr>
          <a:xfrm>
            <a:off x="838200" y="5530632"/>
            <a:ext cx="6674689" cy="646331"/>
          </a:xfrm>
          <a:prstGeom prst="rect">
            <a:avLst/>
          </a:prstGeom>
          <a:noFill/>
        </p:spPr>
        <p:txBody>
          <a:bodyPr wrap="square">
            <a:spAutoFit/>
          </a:bodyPr>
          <a:lstStyle/>
          <a:p>
            <a:r>
              <a:rPr lang="ja-JP" altLang="en-US" dirty="0"/>
              <a:t>参考：ウェブサイトユーザビリティアンケート評価手法の開発</a:t>
            </a:r>
            <a:endParaRPr lang="en-US" altLang="ja-JP" dirty="0"/>
          </a:p>
          <a:p>
            <a:r>
              <a:rPr lang="en-US" altLang="ja-JP" dirty="0"/>
              <a:t>〔</a:t>
            </a:r>
            <a:r>
              <a:rPr lang="ja-JP" altLang="en-US" dirty="0"/>
              <a:t>https://u-site.jp/wp-content/uploads/his_10th_paper.pdf</a:t>
            </a:r>
            <a:r>
              <a:rPr lang="en-US" altLang="ja-JP" dirty="0"/>
              <a:t>〕</a:t>
            </a:r>
            <a:endParaRPr lang="ja-JP" altLang="en-US" dirty="0"/>
          </a:p>
        </p:txBody>
      </p:sp>
    </p:spTree>
    <p:extLst>
      <p:ext uri="{BB962C8B-B14F-4D97-AF65-F5344CB8AC3E}">
        <p14:creationId xmlns:p14="http://schemas.microsoft.com/office/powerpoint/2010/main" val="4009750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グラフ 8">
            <a:extLst>
              <a:ext uri="{FF2B5EF4-FFF2-40B4-BE49-F238E27FC236}">
                <a16:creationId xmlns:a16="http://schemas.microsoft.com/office/drawing/2014/main" id="{AE995879-4084-45BF-B910-AEFB2AFE9E75}"/>
              </a:ext>
            </a:extLst>
          </p:cNvPr>
          <p:cNvGraphicFramePr>
            <a:graphicFrameLocks/>
          </p:cNvGraphicFramePr>
          <p:nvPr>
            <p:extLst>
              <p:ext uri="{D42A27DB-BD31-4B8C-83A1-F6EECF244321}">
                <p14:modId xmlns:p14="http://schemas.microsoft.com/office/powerpoint/2010/main" val="1376346408"/>
              </p:ext>
            </p:extLst>
          </p:nvPr>
        </p:nvGraphicFramePr>
        <p:xfrm>
          <a:off x="1524000" y="1365849"/>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グラフ 10">
            <a:extLst>
              <a:ext uri="{FF2B5EF4-FFF2-40B4-BE49-F238E27FC236}">
                <a16:creationId xmlns:a16="http://schemas.microsoft.com/office/drawing/2014/main" id="{70BA58A1-AC90-42DD-891D-9AA3D3EFB73B}"/>
              </a:ext>
            </a:extLst>
          </p:cNvPr>
          <p:cNvGraphicFramePr>
            <a:graphicFrameLocks/>
          </p:cNvGraphicFramePr>
          <p:nvPr>
            <p:extLst>
              <p:ext uri="{D42A27DB-BD31-4B8C-83A1-F6EECF244321}">
                <p14:modId xmlns:p14="http://schemas.microsoft.com/office/powerpoint/2010/main" val="2650416549"/>
              </p:ext>
            </p:extLst>
          </p:nvPr>
        </p:nvGraphicFramePr>
        <p:xfrm>
          <a:off x="1524000" y="400553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グラフ 11">
            <a:extLst>
              <a:ext uri="{FF2B5EF4-FFF2-40B4-BE49-F238E27FC236}">
                <a16:creationId xmlns:a16="http://schemas.microsoft.com/office/drawing/2014/main" id="{702E7EF3-38F0-4111-9671-9C4C689D0928}"/>
              </a:ext>
            </a:extLst>
          </p:cNvPr>
          <p:cNvGraphicFramePr>
            <a:graphicFrameLocks/>
          </p:cNvGraphicFramePr>
          <p:nvPr>
            <p:extLst>
              <p:ext uri="{D42A27DB-BD31-4B8C-83A1-F6EECF244321}">
                <p14:modId xmlns:p14="http://schemas.microsoft.com/office/powerpoint/2010/main" val="3647425115"/>
              </p:ext>
            </p:extLst>
          </p:nvPr>
        </p:nvGraphicFramePr>
        <p:xfrm>
          <a:off x="6096000" y="136584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グラフ 12">
            <a:extLst>
              <a:ext uri="{FF2B5EF4-FFF2-40B4-BE49-F238E27FC236}">
                <a16:creationId xmlns:a16="http://schemas.microsoft.com/office/drawing/2014/main" id="{729392C9-345F-44AD-AE44-64C4E5E0CA64}"/>
              </a:ext>
            </a:extLst>
          </p:cNvPr>
          <p:cNvGraphicFramePr>
            <a:graphicFrameLocks/>
          </p:cNvGraphicFramePr>
          <p:nvPr>
            <p:extLst>
              <p:ext uri="{D42A27DB-BD31-4B8C-83A1-F6EECF244321}">
                <p14:modId xmlns:p14="http://schemas.microsoft.com/office/powerpoint/2010/main" val="1245747009"/>
              </p:ext>
            </p:extLst>
          </p:nvPr>
        </p:nvGraphicFramePr>
        <p:xfrm>
          <a:off x="6096000" y="4005532"/>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4" name="タイトル 1">
            <a:extLst>
              <a:ext uri="{FF2B5EF4-FFF2-40B4-BE49-F238E27FC236}">
                <a16:creationId xmlns:a16="http://schemas.microsoft.com/office/drawing/2014/main" id="{F35A16FA-3B49-414A-96D3-FF5FB197D759}"/>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1.</a:t>
            </a:r>
            <a:r>
              <a:rPr lang="ja-JP" altLang="en-US" dirty="0">
                <a:latin typeface="HG丸ｺﾞｼｯｸM-PRO" panose="020F0600000000000000" pitchFamily="50" charset="-128"/>
                <a:ea typeface="HG丸ｺﾞｼｯｸM-PRO" panose="020F0600000000000000" pitchFamily="50" charset="-128"/>
              </a:rPr>
              <a:t>このウェブサイトの視覚的表現は見てて楽しいですか？</a:t>
            </a:r>
          </a:p>
        </p:txBody>
      </p:sp>
      <p:cxnSp>
        <p:nvCxnSpPr>
          <p:cNvPr id="15" name="直線コネクタ 14">
            <a:extLst>
              <a:ext uri="{FF2B5EF4-FFF2-40B4-BE49-F238E27FC236}">
                <a16:creationId xmlns:a16="http://schemas.microsoft.com/office/drawing/2014/main" id="{66DD7871-D03E-46E6-8047-F1182CA626A7}"/>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70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AE2FE81D-5976-477A-B721-888DCE812220}"/>
              </a:ext>
            </a:extLst>
          </p:cNvPr>
          <p:cNvGraphicFramePr>
            <a:graphicFrameLocks/>
          </p:cNvGraphicFramePr>
          <p:nvPr>
            <p:extLst>
              <p:ext uri="{D42A27DB-BD31-4B8C-83A1-F6EECF244321}">
                <p14:modId xmlns:p14="http://schemas.microsoft.com/office/powerpoint/2010/main" val="1486842330"/>
              </p:ext>
            </p:extLst>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直線コネクタ 5">
            <a:extLst>
              <a:ext uri="{FF2B5EF4-FFF2-40B4-BE49-F238E27FC236}">
                <a16:creationId xmlns:a16="http://schemas.microsoft.com/office/drawing/2014/main" id="{56DE88DB-C4FA-452A-8480-C3FF8A25B4F1}"/>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タイトル 1">
            <a:extLst>
              <a:ext uri="{FF2B5EF4-FFF2-40B4-BE49-F238E27FC236}">
                <a16:creationId xmlns:a16="http://schemas.microsoft.com/office/drawing/2014/main" id="{CADCA2F4-D8E5-41BD-9D5F-9D8C324F6498}"/>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2.</a:t>
            </a:r>
            <a:r>
              <a:rPr lang="ja-JP" altLang="en-US" dirty="0">
                <a:latin typeface="HG丸ｺﾞｼｯｸM-PRO" panose="020F0600000000000000" pitchFamily="50" charset="-128"/>
                <a:ea typeface="HG丸ｺﾞｼｯｸM-PRO" panose="020F0600000000000000" pitchFamily="50" charset="-128"/>
              </a:rPr>
              <a:t>このウェブサイトは印象に残りますか？</a:t>
            </a:r>
          </a:p>
        </p:txBody>
      </p:sp>
      <p:graphicFrame>
        <p:nvGraphicFramePr>
          <p:cNvPr id="10" name="グラフ 9">
            <a:extLst>
              <a:ext uri="{FF2B5EF4-FFF2-40B4-BE49-F238E27FC236}">
                <a16:creationId xmlns:a16="http://schemas.microsoft.com/office/drawing/2014/main" id="{C70F4650-4CAD-421A-99C9-ABF4E1147866}"/>
              </a:ext>
            </a:extLst>
          </p:cNvPr>
          <p:cNvGraphicFramePr>
            <a:graphicFrameLocks/>
          </p:cNvGraphicFramePr>
          <p:nvPr>
            <p:extLst>
              <p:ext uri="{D42A27DB-BD31-4B8C-83A1-F6EECF244321}">
                <p14:modId xmlns:p14="http://schemas.microsoft.com/office/powerpoint/2010/main" val="3886800053"/>
              </p:ext>
            </p:extLst>
          </p:nvPr>
        </p:nvGraphicFramePr>
        <p:xfrm>
          <a:off x="1524000" y="110561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グラフ 11">
            <a:extLst>
              <a:ext uri="{FF2B5EF4-FFF2-40B4-BE49-F238E27FC236}">
                <a16:creationId xmlns:a16="http://schemas.microsoft.com/office/drawing/2014/main" id="{B1E18116-6E84-4A29-99A9-250216515698}"/>
              </a:ext>
            </a:extLst>
          </p:cNvPr>
          <p:cNvGraphicFramePr>
            <a:graphicFrameLocks/>
          </p:cNvGraphicFramePr>
          <p:nvPr>
            <p:extLst>
              <p:ext uri="{D42A27DB-BD31-4B8C-83A1-F6EECF244321}">
                <p14:modId xmlns:p14="http://schemas.microsoft.com/office/powerpoint/2010/main" val="2005747050"/>
              </p:ext>
            </p:extLst>
          </p:nvPr>
        </p:nvGraphicFramePr>
        <p:xfrm>
          <a:off x="1659147" y="384881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グラフ 13">
            <a:extLst>
              <a:ext uri="{FF2B5EF4-FFF2-40B4-BE49-F238E27FC236}">
                <a16:creationId xmlns:a16="http://schemas.microsoft.com/office/drawing/2014/main" id="{D0AF763C-6E63-4E59-8DB3-41C9CC37A9E1}"/>
              </a:ext>
            </a:extLst>
          </p:cNvPr>
          <p:cNvGraphicFramePr>
            <a:graphicFrameLocks/>
          </p:cNvGraphicFramePr>
          <p:nvPr>
            <p:extLst>
              <p:ext uri="{D42A27DB-BD31-4B8C-83A1-F6EECF244321}">
                <p14:modId xmlns:p14="http://schemas.microsoft.com/office/powerpoint/2010/main" val="593015196"/>
              </p:ext>
            </p:extLst>
          </p:nvPr>
        </p:nvGraphicFramePr>
        <p:xfrm>
          <a:off x="6096000" y="3848819"/>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グラフ 14">
            <a:extLst>
              <a:ext uri="{FF2B5EF4-FFF2-40B4-BE49-F238E27FC236}">
                <a16:creationId xmlns:a16="http://schemas.microsoft.com/office/drawing/2014/main" id="{9B7B3DE3-3574-4276-B2B1-1E71738D88EE}"/>
              </a:ext>
            </a:extLst>
          </p:cNvPr>
          <p:cNvGraphicFramePr>
            <a:graphicFrameLocks/>
          </p:cNvGraphicFramePr>
          <p:nvPr>
            <p:extLst>
              <p:ext uri="{D42A27DB-BD31-4B8C-83A1-F6EECF244321}">
                <p14:modId xmlns:p14="http://schemas.microsoft.com/office/powerpoint/2010/main" val="1565827610"/>
              </p:ext>
            </p:extLst>
          </p:nvPr>
        </p:nvGraphicFramePr>
        <p:xfrm>
          <a:off x="6096000" y="1105617"/>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68713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7B9BDC0A-4CE7-4E22-BB42-AF32462CA712}"/>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タイトル 1">
            <a:extLst>
              <a:ext uri="{FF2B5EF4-FFF2-40B4-BE49-F238E27FC236}">
                <a16:creationId xmlns:a16="http://schemas.microsoft.com/office/drawing/2014/main" id="{4B742133-472B-43BD-AA27-4ABBCE6F592D}"/>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このウェブサイトには親しみを感じますか？</a:t>
            </a:r>
          </a:p>
        </p:txBody>
      </p:sp>
      <p:graphicFrame>
        <p:nvGraphicFramePr>
          <p:cNvPr id="6" name="グラフ 5">
            <a:extLst>
              <a:ext uri="{FF2B5EF4-FFF2-40B4-BE49-F238E27FC236}">
                <a16:creationId xmlns:a16="http://schemas.microsoft.com/office/drawing/2014/main" id="{48FE7A66-D83F-4002-938F-8F2EC49FB7BA}"/>
              </a:ext>
            </a:extLst>
          </p:cNvPr>
          <p:cNvGraphicFramePr>
            <a:graphicFrameLocks/>
          </p:cNvGraphicFramePr>
          <p:nvPr>
            <p:extLst>
              <p:ext uri="{D42A27DB-BD31-4B8C-83A1-F6EECF244321}">
                <p14:modId xmlns:p14="http://schemas.microsoft.com/office/powerpoint/2010/main" val="1853629342"/>
              </p:ext>
            </p:extLst>
          </p:nvPr>
        </p:nvGraphicFramePr>
        <p:xfrm>
          <a:off x="1524000" y="1156864"/>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グラフ 6">
            <a:extLst>
              <a:ext uri="{FF2B5EF4-FFF2-40B4-BE49-F238E27FC236}">
                <a16:creationId xmlns:a16="http://schemas.microsoft.com/office/drawing/2014/main" id="{B9654173-2F61-48CA-8972-A2BE17C022A1}"/>
              </a:ext>
            </a:extLst>
          </p:cNvPr>
          <p:cNvGraphicFramePr>
            <a:graphicFrameLocks/>
          </p:cNvGraphicFramePr>
          <p:nvPr>
            <p:extLst>
              <p:ext uri="{D42A27DB-BD31-4B8C-83A1-F6EECF244321}">
                <p14:modId xmlns:p14="http://schemas.microsoft.com/office/powerpoint/2010/main" val="2187320085"/>
              </p:ext>
            </p:extLst>
          </p:nvPr>
        </p:nvGraphicFramePr>
        <p:xfrm>
          <a:off x="6096000" y="115686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グラフ 7">
            <a:extLst>
              <a:ext uri="{FF2B5EF4-FFF2-40B4-BE49-F238E27FC236}">
                <a16:creationId xmlns:a16="http://schemas.microsoft.com/office/drawing/2014/main" id="{F357ACC6-5B9E-4885-9CF8-9CD9F0F3E019}"/>
              </a:ext>
            </a:extLst>
          </p:cNvPr>
          <p:cNvGraphicFramePr>
            <a:graphicFrameLocks/>
          </p:cNvGraphicFramePr>
          <p:nvPr>
            <p:extLst>
              <p:ext uri="{D42A27DB-BD31-4B8C-83A1-F6EECF244321}">
                <p14:modId xmlns:p14="http://schemas.microsoft.com/office/powerpoint/2010/main" val="2868382277"/>
              </p:ext>
            </p:extLst>
          </p:nvPr>
        </p:nvGraphicFramePr>
        <p:xfrm>
          <a:off x="1524000" y="3900064"/>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グラフ 9">
            <a:extLst>
              <a:ext uri="{FF2B5EF4-FFF2-40B4-BE49-F238E27FC236}">
                <a16:creationId xmlns:a16="http://schemas.microsoft.com/office/drawing/2014/main" id="{BCA5B322-B1A3-4F5C-BE69-4FFF1E502051}"/>
              </a:ext>
            </a:extLst>
          </p:cNvPr>
          <p:cNvGraphicFramePr>
            <a:graphicFrameLocks/>
          </p:cNvGraphicFramePr>
          <p:nvPr>
            <p:extLst>
              <p:ext uri="{D42A27DB-BD31-4B8C-83A1-F6EECF244321}">
                <p14:modId xmlns:p14="http://schemas.microsoft.com/office/powerpoint/2010/main" val="583565052"/>
              </p:ext>
            </p:extLst>
          </p:nvPr>
        </p:nvGraphicFramePr>
        <p:xfrm>
          <a:off x="6096000" y="390006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79562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9F7F99EA-8AC3-4205-B86C-C7201BD62BB6}"/>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タイトル 1">
            <a:extLst>
              <a:ext uri="{FF2B5EF4-FFF2-40B4-BE49-F238E27FC236}">
                <a16:creationId xmlns:a16="http://schemas.microsoft.com/office/drawing/2014/main" id="{CC662623-053D-49B5-A067-2FCC9C3CE3FD}"/>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4.</a:t>
            </a:r>
            <a:r>
              <a:rPr lang="ja-JP" altLang="en-US" dirty="0">
                <a:latin typeface="HG丸ｺﾞｼｯｸM-PRO" panose="020F0600000000000000" pitchFamily="50" charset="-128"/>
                <a:ea typeface="HG丸ｺﾞｼｯｸM-PRO" panose="020F0600000000000000" pitchFamily="50" charset="-128"/>
              </a:rPr>
              <a:t>このウェブサイトの使い方はすぐに理解できますか？</a:t>
            </a:r>
          </a:p>
        </p:txBody>
      </p:sp>
      <p:graphicFrame>
        <p:nvGraphicFramePr>
          <p:cNvPr id="4" name="グラフ 3">
            <a:extLst>
              <a:ext uri="{FF2B5EF4-FFF2-40B4-BE49-F238E27FC236}">
                <a16:creationId xmlns:a16="http://schemas.microsoft.com/office/drawing/2014/main" id="{AB696C23-A630-4547-AC78-FCEC065D7BDC}"/>
              </a:ext>
            </a:extLst>
          </p:cNvPr>
          <p:cNvGraphicFramePr>
            <a:graphicFrameLocks/>
          </p:cNvGraphicFramePr>
          <p:nvPr>
            <p:extLst>
              <p:ext uri="{D42A27DB-BD31-4B8C-83A1-F6EECF244321}">
                <p14:modId xmlns:p14="http://schemas.microsoft.com/office/powerpoint/2010/main" val="236016224"/>
              </p:ext>
            </p:extLst>
          </p:nvPr>
        </p:nvGraphicFramePr>
        <p:xfrm>
          <a:off x="1618891" y="131167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B1207BD2-87CB-4446-9F88-E5709107D876}"/>
              </a:ext>
            </a:extLst>
          </p:cNvPr>
          <p:cNvGraphicFramePr>
            <a:graphicFrameLocks/>
          </p:cNvGraphicFramePr>
          <p:nvPr>
            <p:extLst>
              <p:ext uri="{D42A27DB-BD31-4B8C-83A1-F6EECF244321}">
                <p14:modId xmlns:p14="http://schemas.microsoft.com/office/powerpoint/2010/main" val="2694629172"/>
              </p:ext>
            </p:extLst>
          </p:nvPr>
        </p:nvGraphicFramePr>
        <p:xfrm>
          <a:off x="6190891" y="131167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6EFA49E2-DC99-48F6-905C-4A4AA227485B}"/>
              </a:ext>
            </a:extLst>
          </p:cNvPr>
          <p:cNvGraphicFramePr>
            <a:graphicFrameLocks/>
          </p:cNvGraphicFramePr>
          <p:nvPr>
            <p:extLst>
              <p:ext uri="{D42A27DB-BD31-4B8C-83A1-F6EECF244321}">
                <p14:modId xmlns:p14="http://schemas.microsoft.com/office/powerpoint/2010/main" val="1937058180"/>
              </p:ext>
            </p:extLst>
          </p:nvPr>
        </p:nvGraphicFramePr>
        <p:xfrm>
          <a:off x="1618891" y="4054877"/>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グラフ 7">
            <a:extLst>
              <a:ext uri="{FF2B5EF4-FFF2-40B4-BE49-F238E27FC236}">
                <a16:creationId xmlns:a16="http://schemas.microsoft.com/office/drawing/2014/main" id="{D1688861-CBFE-4F9F-A9C4-0ACE7D5E76DF}"/>
              </a:ext>
            </a:extLst>
          </p:cNvPr>
          <p:cNvGraphicFramePr>
            <a:graphicFrameLocks/>
          </p:cNvGraphicFramePr>
          <p:nvPr>
            <p:extLst>
              <p:ext uri="{D42A27DB-BD31-4B8C-83A1-F6EECF244321}">
                <p14:modId xmlns:p14="http://schemas.microsoft.com/office/powerpoint/2010/main" val="2360545622"/>
              </p:ext>
            </p:extLst>
          </p:nvPr>
        </p:nvGraphicFramePr>
        <p:xfrm>
          <a:off x="6190891" y="4054877"/>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9929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633B0ED1-1998-4BF9-B800-E91CD67B0543}"/>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タイトル 1">
            <a:extLst>
              <a:ext uri="{FF2B5EF4-FFF2-40B4-BE49-F238E27FC236}">
                <a16:creationId xmlns:a16="http://schemas.microsoft.com/office/drawing/2014/main" id="{233FF9FE-7109-4704-A14D-41278022FDF4}"/>
              </a:ext>
            </a:extLst>
          </p:cNvPr>
          <p:cNvSpPr txBox="1">
            <a:spLocks/>
          </p:cNvSpPr>
          <p:nvPr/>
        </p:nvSpPr>
        <p:spPr>
          <a:xfrm>
            <a:off x="838200" y="365126"/>
            <a:ext cx="10764328" cy="76154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5.</a:t>
            </a:r>
            <a:r>
              <a:rPr lang="ja-JP" altLang="en-US" dirty="0">
                <a:latin typeface="HG丸ｺﾞｼｯｸM-PRO" panose="020F0600000000000000" pitchFamily="50" charset="-128"/>
                <a:ea typeface="HG丸ｺﾞｼｯｸM-PRO" panose="020F0600000000000000" pitchFamily="50" charset="-128"/>
              </a:rPr>
              <a:t> 文章は読みやすいですか？行間、文章のレイアウトなど</a:t>
            </a:r>
          </a:p>
        </p:txBody>
      </p:sp>
      <p:graphicFrame>
        <p:nvGraphicFramePr>
          <p:cNvPr id="4" name="グラフ 3">
            <a:extLst>
              <a:ext uri="{FF2B5EF4-FFF2-40B4-BE49-F238E27FC236}">
                <a16:creationId xmlns:a16="http://schemas.microsoft.com/office/drawing/2014/main" id="{C6299007-85A3-4BED-B3AE-1844CD4AF4E3}"/>
              </a:ext>
            </a:extLst>
          </p:cNvPr>
          <p:cNvGraphicFramePr>
            <a:graphicFrameLocks/>
          </p:cNvGraphicFramePr>
          <p:nvPr>
            <p:extLst>
              <p:ext uri="{D42A27DB-BD31-4B8C-83A1-F6EECF244321}">
                <p14:modId xmlns:p14="http://schemas.microsoft.com/office/powerpoint/2010/main" val="3153473680"/>
              </p:ext>
            </p:extLst>
          </p:nvPr>
        </p:nvGraphicFramePr>
        <p:xfrm>
          <a:off x="1524000" y="1263769"/>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a:extLst>
              <a:ext uri="{FF2B5EF4-FFF2-40B4-BE49-F238E27FC236}">
                <a16:creationId xmlns:a16="http://schemas.microsoft.com/office/drawing/2014/main" id="{57D15492-02DA-4119-9B24-5D5300005078}"/>
              </a:ext>
            </a:extLst>
          </p:cNvPr>
          <p:cNvGraphicFramePr>
            <a:graphicFrameLocks/>
          </p:cNvGraphicFramePr>
          <p:nvPr>
            <p:extLst>
              <p:ext uri="{D42A27DB-BD31-4B8C-83A1-F6EECF244321}">
                <p14:modId xmlns:p14="http://schemas.microsoft.com/office/powerpoint/2010/main" val="1999973137"/>
              </p:ext>
            </p:extLst>
          </p:nvPr>
        </p:nvGraphicFramePr>
        <p:xfrm>
          <a:off x="1524000" y="4006969"/>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グラフ 6">
            <a:extLst>
              <a:ext uri="{FF2B5EF4-FFF2-40B4-BE49-F238E27FC236}">
                <a16:creationId xmlns:a16="http://schemas.microsoft.com/office/drawing/2014/main" id="{813B0CD5-0421-43A9-B742-564CDA341E5F}"/>
              </a:ext>
            </a:extLst>
          </p:cNvPr>
          <p:cNvGraphicFramePr>
            <a:graphicFrameLocks/>
          </p:cNvGraphicFramePr>
          <p:nvPr>
            <p:extLst>
              <p:ext uri="{D42A27DB-BD31-4B8C-83A1-F6EECF244321}">
                <p14:modId xmlns:p14="http://schemas.microsoft.com/office/powerpoint/2010/main" val="3193166103"/>
              </p:ext>
            </p:extLst>
          </p:nvPr>
        </p:nvGraphicFramePr>
        <p:xfrm>
          <a:off x="6096000" y="400696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グラフ 7">
            <a:extLst>
              <a:ext uri="{FF2B5EF4-FFF2-40B4-BE49-F238E27FC236}">
                <a16:creationId xmlns:a16="http://schemas.microsoft.com/office/drawing/2014/main" id="{A6DB78A8-D1BD-4336-AAA5-4CC696D69D3F}"/>
              </a:ext>
            </a:extLst>
          </p:cNvPr>
          <p:cNvGraphicFramePr>
            <a:graphicFrameLocks/>
          </p:cNvGraphicFramePr>
          <p:nvPr>
            <p:extLst>
              <p:ext uri="{D42A27DB-BD31-4B8C-83A1-F6EECF244321}">
                <p14:modId xmlns:p14="http://schemas.microsoft.com/office/powerpoint/2010/main" val="273909780"/>
              </p:ext>
            </p:extLst>
          </p:nvPr>
        </p:nvGraphicFramePr>
        <p:xfrm>
          <a:off x="6096000" y="1263769"/>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578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9F7F99EA-8AC3-4205-B86C-C7201BD62BB6}"/>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タイトル 1">
            <a:extLst>
              <a:ext uri="{FF2B5EF4-FFF2-40B4-BE49-F238E27FC236}">
                <a16:creationId xmlns:a16="http://schemas.microsoft.com/office/drawing/2014/main" id="{CC662623-053D-49B5-A067-2FCC9C3CE3FD}"/>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6.</a:t>
            </a:r>
            <a:r>
              <a:rPr lang="ja-JP" altLang="en-US" dirty="0">
                <a:latin typeface="HG丸ｺﾞｼｯｸM-PRO" panose="020F0600000000000000" pitchFamily="50" charset="-128"/>
                <a:ea typeface="HG丸ｺﾞｼｯｸM-PRO" panose="020F0600000000000000" pitchFamily="50" charset="-128"/>
              </a:rPr>
              <a:t>このウェブサイトの絵や図表は見にくいですか？</a:t>
            </a:r>
          </a:p>
        </p:txBody>
      </p:sp>
      <p:graphicFrame>
        <p:nvGraphicFramePr>
          <p:cNvPr id="4" name="グラフ 3">
            <a:extLst>
              <a:ext uri="{FF2B5EF4-FFF2-40B4-BE49-F238E27FC236}">
                <a16:creationId xmlns:a16="http://schemas.microsoft.com/office/drawing/2014/main" id="{F74798A0-D76D-4DE7-95E0-C0305762A388}"/>
              </a:ext>
            </a:extLst>
          </p:cNvPr>
          <p:cNvGraphicFramePr>
            <a:graphicFrameLocks/>
          </p:cNvGraphicFramePr>
          <p:nvPr>
            <p:extLst>
              <p:ext uri="{D42A27DB-BD31-4B8C-83A1-F6EECF244321}">
                <p14:modId xmlns:p14="http://schemas.microsoft.com/office/powerpoint/2010/main" val="2825825107"/>
              </p:ext>
            </p:extLst>
          </p:nvPr>
        </p:nvGraphicFramePr>
        <p:xfrm>
          <a:off x="1524000" y="126377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BD2ACED4-DDF5-4B9A-9470-703FA134D5D9}"/>
              </a:ext>
            </a:extLst>
          </p:cNvPr>
          <p:cNvGraphicFramePr>
            <a:graphicFrameLocks/>
          </p:cNvGraphicFramePr>
          <p:nvPr>
            <p:extLst>
              <p:ext uri="{D42A27DB-BD31-4B8C-83A1-F6EECF244321}">
                <p14:modId xmlns:p14="http://schemas.microsoft.com/office/powerpoint/2010/main" val="1956261947"/>
              </p:ext>
            </p:extLst>
          </p:nvPr>
        </p:nvGraphicFramePr>
        <p:xfrm>
          <a:off x="6096000" y="126377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4295A33E-3525-406F-94F2-9A7844D54BB6}"/>
              </a:ext>
            </a:extLst>
          </p:cNvPr>
          <p:cNvGraphicFramePr>
            <a:graphicFrameLocks/>
          </p:cNvGraphicFramePr>
          <p:nvPr>
            <p:extLst>
              <p:ext uri="{D42A27DB-BD31-4B8C-83A1-F6EECF244321}">
                <p14:modId xmlns:p14="http://schemas.microsoft.com/office/powerpoint/2010/main" val="931705501"/>
              </p:ext>
            </p:extLst>
          </p:nvPr>
        </p:nvGraphicFramePr>
        <p:xfrm>
          <a:off x="1524000" y="4001731"/>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E729C049-4D9E-465C-92E9-F3E4AE9A2854}"/>
              </a:ext>
            </a:extLst>
          </p:cNvPr>
          <p:cNvGraphicFramePr>
            <a:graphicFrameLocks/>
          </p:cNvGraphicFramePr>
          <p:nvPr>
            <p:extLst>
              <p:ext uri="{D42A27DB-BD31-4B8C-83A1-F6EECF244321}">
                <p14:modId xmlns:p14="http://schemas.microsoft.com/office/powerpoint/2010/main" val="148245495"/>
              </p:ext>
            </p:extLst>
          </p:nvPr>
        </p:nvGraphicFramePr>
        <p:xfrm>
          <a:off x="6096000" y="4001731"/>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5492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9F7F99EA-8AC3-4205-B86C-C7201BD62BB6}"/>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タイトル 1">
            <a:extLst>
              <a:ext uri="{FF2B5EF4-FFF2-40B4-BE49-F238E27FC236}">
                <a16:creationId xmlns:a16="http://schemas.microsoft.com/office/drawing/2014/main" id="{CC662623-053D-49B5-A067-2FCC9C3CE3FD}"/>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7.</a:t>
            </a:r>
            <a:r>
              <a:rPr lang="ja-JP" altLang="en-US" dirty="0">
                <a:latin typeface="HG丸ｺﾞｼｯｸM-PRO" panose="020F0600000000000000" pitchFamily="50" charset="-128"/>
                <a:ea typeface="HG丸ｺﾞｼｯｸM-PRO" panose="020F0600000000000000" pitchFamily="50" charset="-128"/>
              </a:rPr>
              <a:t> 利用していると、目が疲れる感じがしますか？</a:t>
            </a:r>
          </a:p>
        </p:txBody>
      </p:sp>
      <p:graphicFrame>
        <p:nvGraphicFramePr>
          <p:cNvPr id="4" name="グラフ 3">
            <a:extLst>
              <a:ext uri="{FF2B5EF4-FFF2-40B4-BE49-F238E27FC236}">
                <a16:creationId xmlns:a16="http://schemas.microsoft.com/office/drawing/2014/main" id="{03FBEF09-6D01-47AE-9867-1903988F483C}"/>
              </a:ext>
            </a:extLst>
          </p:cNvPr>
          <p:cNvGraphicFramePr>
            <a:graphicFrameLocks/>
          </p:cNvGraphicFramePr>
          <p:nvPr>
            <p:extLst>
              <p:ext uri="{D42A27DB-BD31-4B8C-83A1-F6EECF244321}">
                <p14:modId xmlns:p14="http://schemas.microsoft.com/office/powerpoint/2010/main" val="613359326"/>
              </p:ext>
            </p:extLst>
          </p:nvPr>
        </p:nvGraphicFramePr>
        <p:xfrm>
          <a:off x="1524000" y="124744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77A7ACDA-4219-4EB0-8C36-6926575EB662}"/>
              </a:ext>
            </a:extLst>
          </p:cNvPr>
          <p:cNvGraphicFramePr>
            <a:graphicFrameLocks/>
          </p:cNvGraphicFramePr>
          <p:nvPr>
            <p:extLst>
              <p:ext uri="{D42A27DB-BD31-4B8C-83A1-F6EECF244321}">
                <p14:modId xmlns:p14="http://schemas.microsoft.com/office/powerpoint/2010/main" val="1530060857"/>
              </p:ext>
            </p:extLst>
          </p:nvPr>
        </p:nvGraphicFramePr>
        <p:xfrm>
          <a:off x="6096000" y="124744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CA9C838C-4C2E-4C2B-96D2-4994A7643425}"/>
              </a:ext>
            </a:extLst>
          </p:cNvPr>
          <p:cNvGraphicFramePr>
            <a:graphicFrameLocks/>
          </p:cNvGraphicFramePr>
          <p:nvPr>
            <p:extLst>
              <p:ext uri="{D42A27DB-BD31-4B8C-83A1-F6EECF244321}">
                <p14:modId xmlns:p14="http://schemas.microsoft.com/office/powerpoint/2010/main" val="1613178863"/>
              </p:ext>
            </p:extLst>
          </p:nvPr>
        </p:nvGraphicFramePr>
        <p:xfrm>
          <a:off x="1524000" y="3990642"/>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CA9C838C-4C2E-4C2B-96D2-4994A7643425}"/>
              </a:ext>
            </a:extLst>
          </p:cNvPr>
          <p:cNvGraphicFramePr>
            <a:graphicFrameLocks/>
          </p:cNvGraphicFramePr>
          <p:nvPr>
            <p:extLst>
              <p:ext uri="{D42A27DB-BD31-4B8C-83A1-F6EECF244321}">
                <p14:modId xmlns:p14="http://schemas.microsoft.com/office/powerpoint/2010/main" val="4028914439"/>
              </p:ext>
            </p:extLst>
          </p:nvPr>
        </p:nvGraphicFramePr>
        <p:xfrm>
          <a:off x="6096000" y="3990642"/>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42064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9F7F99EA-8AC3-4205-B86C-C7201BD62BB6}"/>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タイトル 1">
            <a:extLst>
              <a:ext uri="{FF2B5EF4-FFF2-40B4-BE49-F238E27FC236}">
                <a16:creationId xmlns:a16="http://schemas.microsoft.com/office/drawing/2014/main" id="{CC662623-053D-49B5-A067-2FCC9C3CE3FD}"/>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8.</a:t>
            </a:r>
            <a:r>
              <a:rPr lang="ja-JP" altLang="en-US" dirty="0">
                <a:latin typeface="HG丸ｺﾞｼｯｸM-PRO" panose="020F0600000000000000" pitchFamily="50" charset="-128"/>
                <a:ea typeface="HG丸ｺﾞｼｯｸM-PRO" panose="020F0600000000000000" pitchFamily="50" charset="-128"/>
              </a:rPr>
              <a:t>このウェブサイトには統一感があると思いますか？</a:t>
            </a:r>
          </a:p>
        </p:txBody>
      </p:sp>
      <p:graphicFrame>
        <p:nvGraphicFramePr>
          <p:cNvPr id="4" name="グラフ 3">
            <a:extLst>
              <a:ext uri="{FF2B5EF4-FFF2-40B4-BE49-F238E27FC236}">
                <a16:creationId xmlns:a16="http://schemas.microsoft.com/office/drawing/2014/main" id="{951AD07B-7DDB-4EAF-8BA1-6B790057639F}"/>
              </a:ext>
            </a:extLst>
          </p:cNvPr>
          <p:cNvGraphicFramePr>
            <a:graphicFrameLocks/>
          </p:cNvGraphicFramePr>
          <p:nvPr>
            <p:extLst>
              <p:ext uri="{D42A27DB-BD31-4B8C-83A1-F6EECF244321}">
                <p14:modId xmlns:p14="http://schemas.microsoft.com/office/powerpoint/2010/main" val="48626425"/>
              </p:ext>
            </p:extLst>
          </p:nvPr>
        </p:nvGraphicFramePr>
        <p:xfrm>
          <a:off x="1524000" y="128102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41EF57EB-8995-427C-A103-3EC11948CE9D}"/>
              </a:ext>
            </a:extLst>
          </p:cNvPr>
          <p:cNvGraphicFramePr>
            <a:graphicFrameLocks/>
          </p:cNvGraphicFramePr>
          <p:nvPr>
            <p:extLst>
              <p:ext uri="{D42A27DB-BD31-4B8C-83A1-F6EECF244321}">
                <p14:modId xmlns:p14="http://schemas.microsoft.com/office/powerpoint/2010/main" val="662900998"/>
              </p:ext>
            </p:extLst>
          </p:nvPr>
        </p:nvGraphicFramePr>
        <p:xfrm>
          <a:off x="6096000" y="1281023"/>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A6118575-A2BE-4704-A0CD-3E5AB20D4263}"/>
              </a:ext>
            </a:extLst>
          </p:cNvPr>
          <p:cNvGraphicFramePr>
            <a:graphicFrameLocks/>
          </p:cNvGraphicFramePr>
          <p:nvPr>
            <p:extLst>
              <p:ext uri="{D42A27DB-BD31-4B8C-83A1-F6EECF244321}">
                <p14:modId xmlns:p14="http://schemas.microsoft.com/office/powerpoint/2010/main" val="4257751646"/>
              </p:ext>
            </p:extLst>
          </p:nvPr>
        </p:nvGraphicFramePr>
        <p:xfrm>
          <a:off x="1524000" y="4024223"/>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FD355A46-7871-4CE3-8DB1-AF781116E81B}"/>
              </a:ext>
            </a:extLst>
          </p:cNvPr>
          <p:cNvGraphicFramePr>
            <a:graphicFrameLocks/>
          </p:cNvGraphicFramePr>
          <p:nvPr>
            <p:extLst>
              <p:ext uri="{D42A27DB-BD31-4B8C-83A1-F6EECF244321}">
                <p14:modId xmlns:p14="http://schemas.microsoft.com/office/powerpoint/2010/main" val="46124159"/>
              </p:ext>
            </p:extLst>
          </p:nvPr>
        </p:nvGraphicFramePr>
        <p:xfrm>
          <a:off x="6096000" y="4024223"/>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14974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9F7F99EA-8AC3-4205-B86C-C7201BD62BB6}"/>
              </a:ext>
            </a:extLst>
          </p:cNvPr>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タイトル 1">
            <a:extLst>
              <a:ext uri="{FF2B5EF4-FFF2-40B4-BE49-F238E27FC236}">
                <a16:creationId xmlns:a16="http://schemas.microsoft.com/office/drawing/2014/main" id="{CC662623-053D-49B5-A067-2FCC9C3CE3FD}"/>
              </a:ext>
            </a:extLst>
          </p:cNvPr>
          <p:cNvSpPr txBox="1">
            <a:spLocks/>
          </p:cNvSpPr>
          <p:nvPr/>
        </p:nvSpPr>
        <p:spPr>
          <a:xfrm>
            <a:off x="838200" y="365126"/>
            <a:ext cx="10515600" cy="76154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9.</a:t>
            </a:r>
            <a:r>
              <a:rPr lang="ja-JP" altLang="en-US" dirty="0">
                <a:latin typeface="HG丸ｺﾞｼｯｸM-PRO" panose="020F0600000000000000" pitchFamily="50" charset="-128"/>
                <a:ea typeface="HG丸ｺﾞｼｯｸM-PRO" panose="020F0600000000000000" pitchFamily="50" charset="-128"/>
              </a:rPr>
              <a:t> メニューの構成が分かりやすいと思いますか？</a:t>
            </a:r>
          </a:p>
        </p:txBody>
      </p:sp>
      <p:graphicFrame>
        <p:nvGraphicFramePr>
          <p:cNvPr id="4" name="グラフ 3">
            <a:extLst>
              <a:ext uri="{FF2B5EF4-FFF2-40B4-BE49-F238E27FC236}">
                <a16:creationId xmlns:a16="http://schemas.microsoft.com/office/drawing/2014/main" id="{F89504B0-B152-42E6-A255-86621379FA47}"/>
              </a:ext>
            </a:extLst>
          </p:cNvPr>
          <p:cNvGraphicFramePr>
            <a:graphicFrameLocks/>
          </p:cNvGraphicFramePr>
          <p:nvPr>
            <p:extLst>
              <p:ext uri="{D42A27DB-BD31-4B8C-83A1-F6EECF244321}">
                <p14:modId xmlns:p14="http://schemas.microsoft.com/office/powerpoint/2010/main" val="3634613921"/>
              </p:ext>
            </p:extLst>
          </p:nvPr>
        </p:nvGraphicFramePr>
        <p:xfrm>
          <a:off x="1524000" y="1255144"/>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5CF908AA-F251-4208-A3EB-91DDD5BC641D}"/>
              </a:ext>
            </a:extLst>
          </p:cNvPr>
          <p:cNvGraphicFramePr>
            <a:graphicFrameLocks/>
          </p:cNvGraphicFramePr>
          <p:nvPr>
            <p:extLst>
              <p:ext uri="{D42A27DB-BD31-4B8C-83A1-F6EECF244321}">
                <p14:modId xmlns:p14="http://schemas.microsoft.com/office/powerpoint/2010/main" val="3974525942"/>
              </p:ext>
            </p:extLst>
          </p:nvPr>
        </p:nvGraphicFramePr>
        <p:xfrm>
          <a:off x="6096000" y="125514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0EB1F0D1-C710-4E05-81E3-8193AA494E49}"/>
              </a:ext>
            </a:extLst>
          </p:cNvPr>
          <p:cNvGraphicFramePr>
            <a:graphicFrameLocks/>
          </p:cNvGraphicFramePr>
          <p:nvPr>
            <p:extLst>
              <p:ext uri="{D42A27DB-BD31-4B8C-83A1-F6EECF244321}">
                <p14:modId xmlns:p14="http://schemas.microsoft.com/office/powerpoint/2010/main" val="748146156"/>
              </p:ext>
            </p:extLst>
          </p:nvPr>
        </p:nvGraphicFramePr>
        <p:xfrm>
          <a:off x="1524000" y="3998344"/>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57DC7AF2-C7E1-45D0-BBBB-27D3DE1D5E81}"/>
              </a:ext>
            </a:extLst>
          </p:cNvPr>
          <p:cNvGraphicFramePr>
            <a:graphicFrameLocks/>
          </p:cNvGraphicFramePr>
          <p:nvPr>
            <p:extLst>
              <p:ext uri="{D42A27DB-BD31-4B8C-83A1-F6EECF244321}">
                <p14:modId xmlns:p14="http://schemas.microsoft.com/office/powerpoint/2010/main" val="434274818"/>
              </p:ext>
            </p:extLst>
          </p:nvPr>
        </p:nvGraphicFramePr>
        <p:xfrm>
          <a:off x="6096000" y="399834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3435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p:cNvSpPr>
            <a:spLocks noGrp="1"/>
          </p:cNvSpPr>
          <p:nvPr>
            <p:ph type="ctrTitle"/>
          </p:nvPr>
        </p:nvSpPr>
        <p:spPr>
          <a:xfrm>
            <a:off x="1314824" y="735106"/>
            <a:ext cx="10053763" cy="2928470"/>
          </a:xfrm>
        </p:spPr>
        <p:txBody>
          <a:bodyPr anchor="b">
            <a:normAutofit/>
          </a:bodyPr>
          <a:lstStyle/>
          <a:p>
            <a:pPr algn="l"/>
            <a:r>
              <a:rPr lang="ja-JP" altLang="en-US" sz="4800" dirty="0">
                <a:solidFill>
                  <a:srgbClr val="FFFFFF"/>
                </a:solidFill>
                <a:latin typeface="BIZ UDPゴシック" panose="020B0400000000000000" pitchFamily="50" charset="-128"/>
                <a:ea typeface="BIZ UDPゴシック" panose="020B0400000000000000" pitchFamily="50" charset="-128"/>
              </a:rPr>
              <a:t>１．序論 </a:t>
            </a:r>
            <a:r>
              <a:rPr lang="en-US" altLang="ja-JP" sz="4800" dirty="0">
                <a:solidFill>
                  <a:srgbClr val="FFFFFF"/>
                </a:solidFill>
                <a:latin typeface="BIZ UDPゴシック" panose="020B0400000000000000" pitchFamily="50" charset="-128"/>
                <a:ea typeface="BIZ UDPゴシック" panose="020B0400000000000000" pitchFamily="50" charset="-128"/>
              </a:rPr>
              <a:t>-Introduction-</a:t>
            </a:r>
            <a:endParaRPr kumimoji="1" lang="ja-JP" altLang="en-US" sz="4800" dirty="0">
              <a:solidFill>
                <a:srgbClr val="FFFFFF"/>
              </a:solidFill>
              <a:latin typeface="BIZ UDPゴシック" panose="020B0400000000000000" pitchFamily="50" charset="-128"/>
              <a:ea typeface="BIZ UDPゴシック" panose="020B0400000000000000" pitchFamily="50" charset="-128"/>
            </a:endParaRPr>
          </a:p>
        </p:txBody>
      </p:sp>
      <p:sp>
        <p:nvSpPr>
          <p:cNvPr id="5" name="サブタイトル 4"/>
          <p:cNvSpPr>
            <a:spLocks noGrp="1"/>
          </p:cNvSpPr>
          <p:nvPr>
            <p:ph type="subTitle" idx="1"/>
          </p:nvPr>
        </p:nvSpPr>
        <p:spPr>
          <a:xfrm>
            <a:off x="2104845" y="4572000"/>
            <a:ext cx="9251788" cy="1871932"/>
          </a:xfrm>
        </p:spPr>
        <p:txBody>
          <a:bodyPr anchor="ctr">
            <a:normAutofit fontScale="92500" lnSpcReduction="20000"/>
          </a:bodyPr>
          <a:lstStyle/>
          <a:p>
            <a:pPr algn="l"/>
            <a:r>
              <a:rPr kumimoji="1" lang="en-US" altLang="ja-JP" sz="3200" b="1" dirty="0"/>
              <a:t>1.1</a:t>
            </a:r>
            <a:r>
              <a:rPr kumimoji="1" lang="ja-JP" altLang="en-US" sz="3200" b="1" dirty="0"/>
              <a:t>　研究概要</a:t>
            </a:r>
            <a:endParaRPr kumimoji="1" lang="en-US" altLang="ja-JP" sz="3200" b="1" dirty="0"/>
          </a:p>
          <a:p>
            <a:pPr algn="l"/>
            <a:r>
              <a:rPr lang="en-US" altLang="ja-JP" sz="3200" b="1" dirty="0"/>
              <a:t>1.2</a:t>
            </a:r>
            <a:r>
              <a:rPr lang="ja-JP" altLang="en-US" sz="3200" b="1" dirty="0"/>
              <a:t>　研究目的</a:t>
            </a:r>
            <a:endParaRPr lang="en-US" altLang="ja-JP" sz="3200" b="1" dirty="0"/>
          </a:p>
          <a:p>
            <a:pPr algn="l"/>
            <a:r>
              <a:rPr lang="en-US" altLang="ja-JP" sz="3200" b="1" dirty="0"/>
              <a:t>1.3</a:t>
            </a:r>
            <a:r>
              <a:rPr lang="ja-JP" altLang="en-US" sz="3200" b="1" dirty="0"/>
              <a:t>　研究方法</a:t>
            </a:r>
            <a:endParaRPr lang="en-US" altLang="ja-JP" sz="3200" b="1" dirty="0"/>
          </a:p>
          <a:p>
            <a:pPr algn="l"/>
            <a:r>
              <a:rPr lang="en-US" altLang="ja-JP" sz="3200" b="1" dirty="0"/>
              <a:t>1.4</a:t>
            </a:r>
            <a:r>
              <a:rPr lang="ja-JP" altLang="en-US" sz="3200" b="1" dirty="0"/>
              <a:t>　仮　　説</a:t>
            </a:r>
            <a:endParaRPr lang="en-US" altLang="ja-JP" sz="3200" b="1" dirty="0"/>
          </a:p>
        </p:txBody>
      </p:sp>
    </p:spTree>
    <p:extLst>
      <p:ext uri="{BB962C8B-B14F-4D97-AF65-F5344CB8AC3E}">
        <p14:creationId xmlns:p14="http://schemas.microsoft.com/office/powerpoint/2010/main" val="2967809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388854"/>
            <a:ext cx="10515600" cy="4788109"/>
          </a:xfrm>
        </p:spPr>
        <p:txBody>
          <a:bodyPr>
            <a:normAutofit/>
          </a:bodyPr>
          <a:lstStyle/>
          <a:p>
            <a:pPr marL="0" indent="0">
              <a:buNone/>
            </a:pPr>
            <a:r>
              <a:rPr kumimoji="1" lang="ja-JP" altLang="en-US" sz="3200" b="1" u="sng" dirty="0">
                <a:latin typeface="BIZ UDP明朝 Medium" panose="02020500000000000000" pitchFamily="18" charset="-128"/>
                <a:ea typeface="BIZ UDP明朝 Medium" panose="02020500000000000000" pitchFamily="18" charset="-128"/>
              </a:rPr>
              <a:t>評価軸としてのグラフ</a:t>
            </a:r>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4.1</a:t>
            </a:r>
            <a:r>
              <a:rPr lang="ja-JP" altLang="en-US" dirty="0">
                <a:latin typeface="HG丸ｺﾞｼｯｸM-PRO" panose="020F0600000000000000" pitchFamily="50" charset="-128"/>
                <a:ea typeface="HG丸ｺﾞｼｯｸM-PRO" panose="020F0600000000000000" pitchFamily="50" charset="-128"/>
              </a:rPr>
              <a:t>　アンケート結果</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8" name="グラフ 7">
            <a:extLst>
              <a:ext uri="{FF2B5EF4-FFF2-40B4-BE49-F238E27FC236}">
                <a16:creationId xmlns:a16="http://schemas.microsoft.com/office/drawing/2014/main" id="{52005F12-C5DD-488B-A7F8-541FFE58DCB7}"/>
              </a:ext>
            </a:extLst>
          </p:cNvPr>
          <p:cNvGraphicFramePr>
            <a:graphicFrameLocks/>
          </p:cNvGraphicFramePr>
          <p:nvPr>
            <p:extLst>
              <p:ext uri="{D42A27DB-BD31-4B8C-83A1-F6EECF244321}">
                <p14:modId xmlns:p14="http://schemas.microsoft.com/office/powerpoint/2010/main" val="1083143880"/>
              </p:ext>
            </p:extLst>
          </p:nvPr>
        </p:nvGraphicFramePr>
        <p:xfrm>
          <a:off x="-762000" y="2602186"/>
          <a:ext cx="5842957" cy="37015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a:extLst>
              <a:ext uri="{FF2B5EF4-FFF2-40B4-BE49-F238E27FC236}">
                <a16:creationId xmlns:a16="http://schemas.microsoft.com/office/drawing/2014/main" id="{1CDB6450-DE87-4AB8-B65A-218E71B3F1FA}"/>
              </a:ext>
            </a:extLst>
          </p:cNvPr>
          <p:cNvGraphicFramePr>
            <a:graphicFrameLocks/>
          </p:cNvGraphicFramePr>
          <p:nvPr>
            <p:extLst>
              <p:ext uri="{D42A27DB-BD31-4B8C-83A1-F6EECF244321}">
                <p14:modId xmlns:p14="http://schemas.microsoft.com/office/powerpoint/2010/main" val="1892711499"/>
              </p:ext>
            </p:extLst>
          </p:nvPr>
        </p:nvGraphicFramePr>
        <p:xfrm>
          <a:off x="7111045" y="2602186"/>
          <a:ext cx="5431768" cy="36289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9717F353-2F1E-4F51-B6EC-D0801BCE83ED}"/>
              </a:ext>
            </a:extLst>
          </p:cNvPr>
          <p:cNvGraphicFramePr>
            <a:graphicFrameLocks/>
          </p:cNvGraphicFramePr>
          <p:nvPr>
            <p:extLst>
              <p:ext uri="{D42A27DB-BD31-4B8C-83A1-F6EECF244321}">
                <p14:modId xmlns:p14="http://schemas.microsoft.com/office/powerpoint/2010/main" val="3411801466"/>
              </p:ext>
            </p:extLst>
          </p:nvPr>
        </p:nvGraphicFramePr>
        <p:xfrm>
          <a:off x="3388743" y="1639244"/>
          <a:ext cx="5414514" cy="35795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0649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521229"/>
            <a:ext cx="10515600" cy="4655734"/>
          </a:xfrm>
        </p:spPr>
        <p:txBody>
          <a:bodyPr>
            <a:normAutofit/>
          </a:bodyPr>
          <a:lstStyle/>
          <a:p>
            <a:r>
              <a:rPr lang="ja-JP" altLang="en-US" dirty="0">
                <a:latin typeface="BIZ UDゴシック" panose="020B0400000000000000" pitchFamily="49" charset="-128"/>
                <a:ea typeface="BIZ UDゴシック" panose="020B0400000000000000" pitchFamily="49" charset="-128"/>
              </a:rPr>
              <a:t>アンケート結果から、全体的に東京工芸大学の</a:t>
            </a:r>
            <a:r>
              <a:rPr lang="en-US" altLang="ja-JP" dirty="0">
                <a:latin typeface="BIZ UDゴシック" panose="020B0400000000000000" pitchFamily="49" charset="-128"/>
                <a:ea typeface="BIZ UDゴシック" panose="020B0400000000000000" pitchFamily="49" charset="-128"/>
              </a:rPr>
              <a:t>HP</a:t>
            </a:r>
            <a:r>
              <a:rPr lang="ja-JP" altLang="en-US" dirty="0">
                <a:latin typeface="BIZ UDゴシック" panose="020B0400000000000000" pitchFamily="49" charset="-128"/>
                <a:ea typeface="BIZ UDゴシック" panose="020B0400000000000000" pitchFamily="49" charset="-128"/>
              </a:rPr>
              <a:t>を模倣したものが、一番見やすいことが分かった。</a:t>
            </a:r>
            <a:endParaRPr lang="en-US" altLang="ja-JP" dirty="0">
              <a:latin typeface="BIZ UDゴシック" panose="020B0400000000000000" pitchFamily="49" charset="-128"/>
              <a:ea typeface="BIZ UDゴシック" panose="020B0400000000000000" pitchFamily="49" charset="-128"/>
            </a:endParaRPr>
          </a:p>
          <a:p>
            <a:pPr marL="0" indent="0">
              <a:buNone/>
            </a:pPr>
            <a:endParaRPr lang="en-US" altLang="ja-JP" sz="800" dirty="0"/>
          </a:p>
          <a:p>
            <a:pPr marL="0" indent="0">
              <a:buNone/>
            </a:pPr>
            <a:r>
              <a:rPr lang="ja-JP" altLang="en-US" sz="2400" dirty="0">
                <a:latin typeface="+mn-ea"/>
              </a:rPr>
              <a:t>→ ガイドラインに沿うだけでは、評価を良くすることは難しい。</a:t>
            </a:r>
            <a:endParaRPr lang="en-US" altLang="ja-JP" sz="2400" dirty="0">
              <a:latin typeface="+mn-ea"/>
            </a:endParaRPr>
          </a:p>
          <a:p>
            <a:endParaRPr lang="en-US" altLang="ja-JP" dirty="0"/>
          </a:p>
          <a:p>
            <a:r>
              <a:rPr lang="ja-JP" altLang="en-US" dirty="0">
                <a:latin typeface="BIZ UDゴシック" panose="020B0400000000000000" pitchFamily="49" charset="-128"/>
                <a:ea typeface="BIZ UDゴシック" panose="020B0400000000000000" pitchFamily="49" charset="-128"/>
              </a:rPr>
              <a:t>抽出した問題点を改善したサイト（デモサイト）の評価が全体的に低めだった。</a:t>
            </a:r>
            <a:endParaRPr lang="en-US" altLang="ja-JP" sz="800" dirty="0">
              <a:latin typeface="BIZ UDゴシック" panose="020B0400000000000000" pitchFamily="49" charset="-128"/>
              <a:ea typeface="BIZ UDゴシック" panose="020B0400000000000000" pitchFamily="49" charset="-128"/>
            </a:endParaRPr>
          </a:p>
          <a:p>
            <a:pPr marL="0" indent="0">
              <a:buNone/>
            </a:pPr>
            <a:r>
              <a:rPr lang="ja-JP" altLang="en-US" sz="2400" dirty="0">
                <a:latin typeface="+mn-ea"/>
              </a:rPr>
              <a:t>→ 今回の研究は、視覚的重視だったが</a:t>
            </a:r>
            <a:r>
              <a:rPr lang="en-US" altLang="ja-JP" sz="2400" dirty="0">
                <a:latin typeface="+mn-ea"/>
              </a:rPr>
              <a:t>UX</a:t>
            </a:r>
            <a:r>
              <a:rPr lang="ja-JP" altLang="en-US" sz="2400" dirty="0">
                <a:latin typeface="+mn-ea"/>
              </a:rPr>
              <a:t>の観点からも研究できたらいいなと思った。</a:t>
            </a:r>
            <a:endParaRPr lang="en-US" altLang="ja-JP" sz="2400" dirty="0">
              <a:latin typeface="+mn-ea"/>
            </a:endParaRPr>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4.2</a:t>
            </a:r>
            <a:r>
              <a:rPr lang="ja-JP" altLang="en-US" dirty="0">
                <a:latin typeface="HG丸ｺﾞｼｯｸM-PRO" panose="020F0600000000000000" pitchFamily="50" charset="-128"/>
                <a:ea typeface="HG丸ｺﾞｼｯｸM-PRO" panose="020F0600000000000000" pitchFamily="50" charset="-128"/>
              </a:rPr>
              <a:t>　結果まとめ</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11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p:cNvSpPr>
            <a:spLocks noGrp="1"/>
          </p:cNvSpPr>
          <p:nvPr>
            <p:ph type="ctrTitle"/>
          </p:nvPr>
        </p:nvSpPr>
        <p:spPr>
          <a:xfrm>
            <a:off x="1314824" y="735106"/>
            <a:ext cx="10053763" cy="2928470"/>
          </a:xfrm>
        </p:spPr>
        <p:txBody>
          <a:bodyPr anchor="b">
            <a:normAutofit/>
          </a:bodyPr>
          <a:lstStyle/>
          <a:p>
            <a:pPr algn="l"/>
            <a:r>
              <a:rPr lang="en-US" altLang="ja-JP" sz="4800" dirty="0">
                <a:solidFill>
                  <a:srgbClr val="FFFFFF"/>
                </a:solidFill>
                <a:latin typeface="BIZ UDPゴシック" panose="020B0400000000000000" pitchFamily="50" charset="-128"/>
                <a:ea typeface="BIZ UDPゴシック" panose="020B0400000000000000" pitchFamily="50" charset="-128"/>
              </a:rPr>
              <a:t>5</a:t>
            </a:r>
            <a:r>
              <a:rPr kumimoji="1" lang="ja-JP" altLang="en-US" sz="4800" dirty="0">
                <a:solidFill>
                  <a:srgbClr val="FFFFFF"/>
                </a:solidFill>
                <a:latin typeface="BIZ UDPゴシック" panose="020B0400000000000000" pitchFamily="50" charset="-128"/>
                <a:ea typeface="BIZ UDPゴシック" panose="020B0400000000000000" pitchFamily="50" charset="-128"/>
              </a:rPr>
              <a:t>．考察</a:t>
            </a:r>
          </a:p>
        </p:txBody>
      </p:sp>
      <p:sp>
        <p:nvSpPr>
          <p:cNvPr id="10" name="サブタイトル 4">
            <a:extLst>
              <a:ext uri="{FF2B5EF4-FFF2-40B4-BE49-F238E27FC236}">
                <a16:creationId xmlns:a16="http://schemas.microsoft.com/office/drawing/2014/main" id="{1FDA57E1-9223-4F1C-89DB-2F05D81EFBE8}"/>
              </a:ext>
            </a:extLst>
          </p:cNvPr>
          <p:cNvSpPr txBox="1">
            <a:spLocks/>
          </p:cNvSpPr>
          <p:nvPr/>
        </p:nvSpPr>
        <p:spPr>
          <a:xfrm>
            <a:off x="2104845" y="4572000"/>
            <a:ext cx="9251788" cy="187193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endParaRPr lang="en-US" altLang="ja-JP" sz="3200" b="1" dirty="0"/>
          </a:p>
        </p:txBody>
      </p:sp>
      <p:sp>
        <p:nvSpPr>
          <p:cNvPr id="11" name="サブタイトル 4">
            <a:extLst>
              <a:ext uri="{FF2B5EF4-FFF2-40B4-BE49-F238E27FC236}">
                <a16:creationId xmlns:a16="http://schemas.microsoft.com/office/drawing/2014/main" id="{93EFEADD-96F6-46F3-86C9-BA85D77FF54A}"/>
              </a:ext>
            </a:extLst>
          </p:cNvPr>
          <p:cNvSpPr txBox="1">
            <a:spLocks/>
          </p:cNvSpPr>
          <p:nvPr/>
        </p:nvSpPr>
        <p:spPr>
          <a:xfrm>
            <a:off x="2257245" y="4724400"/>
            <a:ext cx="9251788" cy="187193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3200" b="1" dirty="0"/>
              <a:t>5.1</a:t>
            </a:r>
            <a:r>
              <a:rPr lang="ja-JP" altLang="en-US" sz="3200" b="1" dirty="0"/>
              <a:t>　考察</a:t>
            </a:r>
            <a:endParaRPr lang="en-US" altLang="ja-JP" sz="3200" b="1" dirty="0"/>
          </a:p>
          <a:p>
            <a:pPr algn="l"/>
            <a:r>
              <a:rPr lang="en-US" altLang="ja-JP" sz="3200" b="1" dirty="0"/>
              <a:t>5.2</a:t>
            </a:r>
            <a:r>
              <a:rPr lang="ja-JP" altLang="en-US" sz="3200" b="1" dirty="0"/>
              <a:t>　今後の展望</a:t>
            </a:r>
            <a:endParaRPr lang="en-US" altLang="ja-JP" sz="3200" b="1" dirty="0"/>
          </a:p>
        </p:txBody>
      </p:sp>
    </p:spTree>
    <p:extLst>
      <p:ext uri="{BB962C8B-B14F-4D97-AF65-F5344CB8AC3E}">
        <p14:creationId xmlns:p14="http://schemas.microsoft.com/office/powerpoint/2010/main" val="639768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487977"/>
            <a:ext cx="10515600" cy="4994466"/>
          </a:xfrm>
        </p:spPr>
        <p:txBody>
          <a:bodyPr>
            <a:normAutofit/>
          </a:bodyPr>
          <a:lstStyle/>
          <a:p>
            <a:r>
              <a:rPr lang="ja-JP" altLang="en-US" dirty="0"/>
              <a:t>使用年数が長くデザインが</a:t>
            </a:r>
            <a:r>
              <a:rPr lang="en-US" altLang="ja-JP" dirty="0"/>
              <a:t>10</a:t>
            </a:r>
            <a:r>
              <a:rPr lang="ja-JP" altLang="en-US" dirty="0"/>
              <a:t>年以上変更されていないことから、安定性を保つことが重視されていると判断でき、容易にアップデートすることが難しいのでは、と考えられる。</a:t>
            </a:r>
            <a:endParaRPr lang="en-US" altLang="ja-JP" dirty="0"/>
          </a:p>
          <a:p>
            <a:endParaRPr lang="en-US" altLang="ja-JP" dirty="0"/>
          </a:p>
          <a:p>
            <a:r>
              <a:rPr lang="ja-JP" altLang="en-US" dirty="0"/>
              <a:t>具体的な</a:t>
            </a:r>
            <a:r>
              <a:rPr lang="en-US" altLang="ja-JP" dirty="0"/>
              <a:t>UI</a:t>
            </a:r>
            <a:r>
              <a:rPr lang="ja-JP" altLang="en-US" dirty="0"/>
              <a:t>デザインではなく、その上流である行動や価値などの要素とそれらの関連性についてのガイドラインを作成することで、この課題を少しでも解決に導くことができるのでは？</a:t>
            </a:r>
            <a:endParaRPr lang="en-US" altLang="ja-JP" dirty="0"/>
          </a:p>
          <a:p>
            <a:endParaRPr lang="en-US" altLang="ja-JP" dirty="0"/>
          </a:p>
          <a:p>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5.1</a:t>
            </a:r>
            <a:r>
              <a:rPr lang="ja-JP" altLang="en-US" dirty="0">
                <a:latin typeface="HG丸ｺﾞｼｯｸM-PRO" panose="020F0600000000000000" pitchFamily="50" charset="-128"/>
                <a:ea typeface="HG丸ｺﾞｼｯｸM-PRO" panose="020F0600000000000000" pitchFamily="50" charset="-128"/>
              </a:rPr>
              <a:t>　考察</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6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487977"/>
            <a:ext cx="10515600" cy="4994466"/>
          </a:xfrm>
        </p:spPr>
        <p:txBody>
          <a:bodyPr>
            <a:normAutofit/>
          </a:bodyPr>
          <a:lstStyle/>
          <a:p>
            <a:r>
              <a:rPr lang="ja-JP" altLang="en-US" dirty="0"/>
              <a:t>ポータルサイト専用のデザインガイドラインを策定するための研究を行う。</a:t>
            </a:r>
            <a:endParaRPr lang="en-US" altLang="ja-JP" dirty="0"/>
          </a:p>
          <a:p>
            <a:endParaRPr lang="en-US" altLang="ja-JP" dirty="0"/>
          </a:p>
          <a:p>
            <a:r>
              <a:rPr lang="ja-JP" altLang="en-US" dirty="0"/>
              <a:t>スマートフォンやタブレットが普及している中で、どのようなことに注意して策定すべきかを考える。</a:t>
            </a:r>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5.2</a:t>
            </a:r>
            <a:r>
              <a:rPr lang="ja-JP" altLang="en-US" dirty="0">
                <a:latin typeface="HG丸ｺﾞｼｯｸM-PRO" panose="020F0600000000000000" pitchFamily="50" charset="-128"/>
                <a:ea typeface="HG丸ｺﾞｼｯｸM-PRO" panose="020F0600000000000000" pitchFamily="50" charset="-128"/>
              </a:rPr>
              <a:t>　今後の展望</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61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lang="ja-JP" altLang="en-US" dirty="0">
                <a:latin typeface="BIZ UDP明朝 Medium" panose="02020500000000000000" pitchFamily="18" charset="-128"/>
                <a:ea typeface="BIZ UDP明朝 Medium" panose="02020500000000000000" pitchFamily="18" charset="-128"/>
              </a:rPr>
              <a:t>反省点</a:t>
            </a:r>
            <a:endParaRPr kumimoji="1" lang="ja-JP" altLang="en-US" dirty="0">
              <a:latin typeface="BIZ UDP明朝 Medium" panose="02020500000000000000" pitchFamily="18" charset="-128"/>
              <a:ea typeface="BIZ UDP明朝 Medium" panose="02020500000000000000" pitchFamily="18" charset="-128"/>
            </a:endParaRPr>
          </a:p>
        </p:txBody>
      </p:sp>
      <p:sp>
        <p:nvSpPr>
          <p:cNvPr id="5" name="サブタイトル 4"/>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2660274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latin typeface="BIZ UDP明朝 Medium" panose="02020500000000000000" pitchFamily="18" charset="-128"/>
                <a:ea typeface="BIZ UDP明朝 Medium" panose="02020500000000000000" pitchFamily="18" charset="-128"/>
              </a:rPr>
              <a:t>質疑応答</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138061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CA57A-651D-41CA-8BC4-F4407A6437B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5DC0D3E-C69F-415C-97C6-992813CA777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644525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endParaRPr lang="en-US" altLang="ja-JP" dirty="0"/>
          </a:p>
          <a:p>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つのデザインガイドラインの違い</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図 5" descr="図形, 正方形&#10;&#10;自動的に生成された説明">
            <a:extLst>
              <a:ext uri="{FF2B5EF4-FFF2-40B4-BE49-F238E27FC236}">
                <a16:creationId xmlns:a16="http://schemas.microsoft.com/office/drawing/2014/main" id="{45BC0DA2-2265-4B21-BF96-841561DA9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30374"/>
            <a:ext cx="4870006" cy="4762500"/>
          </a:xfrm>
          <a:prstGeom prst="rect">
            <a:avLst/>
          </a:prstGeom>
        </p:spPr>
      </p:pic>
      <p:sp>
        <p:nvSpPr>
          <p:cNvPr id="8" name="テキスト ボックス 7">
            <a:extLst>
              <a:ext uri="{FF2B5EF4-FFF2-40B4-BE49-F238E27FC236}">
                <a16:creationId xmlns:a16="http://schemas.microsoft.com/office/drawing/2014/main" id="{C324C8EC-D506-4851-A6C3-351BEB744E4A}"/>
              </a:ext>
            </a:extLst>
          </p:cNvPr>
          <p:cNvSpPr txBox="1"/>
          <p:nvPr/>
        </p:nvSpPr>
        <p:spPr>
          <a:xfrm>
            <a:off x="838200" y="1730374"/>
            <a:ext cx="3131370" cy="1138773"/>
          </a:xfrm>
          <a:prstGeom prst="rect">
            <a:avLst/>
          </a:prstGeom>
          <a:noFill/>
        </p:spPr>
        <p:txBody>
          <a:bodyPr wrap="none" rtlCol="0">
            <a:spAutoFit/>
          </a:bodyPr>
          <a:lstStyle/>
          <a:p>
            <a:r>
              <a:rPr kumimoji="1" lang="en-US" altLang="ja-JP" sz="3600" dirty="0"/>
              <a:t>Material Design</a:t>
            </a:r>
          </a:p>
          <a:p>
            <a:r>
              <a:rPr kumimoji="1" lang="ja-JP" altLang="en-US" sz="3200" dirty="0"/>
              <a:t>・物理法則</a:t>
            </a:r>
          </a:p>
        </p:txBody>
      </p:sp>
    </p:spTree>
    <p:extLst>
      <p:ext uri="{BB962C8B-B14F-4D97-AF65-F5344CB8AC3E}">
        <p14:creationId xmlns:p14="http://schemas.microsoft.com/office/powerpoint/2010/main" val="1482899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7211" y="1888218"/>
            <a:ext cx="10515600" cy="4351338"/>
          </a:xfrm>
        </p:spPr>
        <p:txBody>
          <a:bodyPr>
            <a:normAutofit/>
          </a:bodyPr>
          <a:lstStyle/>
          <a:p>
            <a:pPr marL="0" indent="0">
              <a:buNone/>
            </a:pPr>
            <a:r>
              <a:rPr kumimoji="1" lang="en-US" altLang="ja-JP" sz="3600" dirty="0"/>
              <a:t>human interface guidelines</a:t>
            </a:r>
          </a:p>
          <a:p>
            <a:r>
              <a:rPr kumimoji="1" lang="ja-JP" altLang="en-US" sz="2800" dirty="0"/>
              <a:t>フラットデザイン</a:t>
            </a:r>
            <a:endParaRPr kumimoji="1" lang="en-US" altLang="ja-JP" sz="2800" dirty="0"/>
          </a:p>
          <a:p>
            <a:pPr marL="0" indent="0">
              <a:buNone/>
            </a:pPr>
            <a:r>
              <a:rPr lang="ja-JP" altLang="ja-JP" sz="1800" dirty="0">
                <a:effectLst/>
                <a:ea typeface="BIZ UDPゴシック" panose="020B0400000000000000" pitchFamily="50" charset="-128"/>
                <a:cs typeface="Times New Roman" panose="02020603050405020304" pitchFamily="18" charset="0"/>
              </a:rPr>
              <a:t>補足情報を必要としないアイテムを表示</a:t>
            </a:r>
            <a:endParaRPr lang="en-US" altLang="ja-JP" sz="1800" dirty="0">
              <a:effectLst/>
              <a:ea typeface="BIZ UDPゴシック" panose="020B0400000000000000" pitchFamily="50" charset="-128"/>
              <a:cs typeface="Times New Roman" panose="02020603050405020304" pitchFamily="18" charset="0"/>
            </a:endParaRPr>
          </a:p>
          <a:p>
            <a:pPr marL="0" indent="0">
              <a:buNone/>
            </a:pPr>
            <a:r>
              <a:rPr lang="ja-JP" altLang="ja-JP" sz="1800" dirty="0">
                <a:effectLst/>
                <a:ea typeface="BIZ UDPゴシック" panose="020B0400000000000000" pitchFamily="50" charset="-128"/>
                <a:cs typeface="Times New Roman" panose="02020603050405020304" pitchFamily="18" charset="0"/>
              </a:rPr>
              <a:t>するのに適したオプション</a:t>
            </a:r>
            <a:endParaRPr kumimoji="1" lang="en-US" altLang="ja-JP" sz="2800"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つのデザインガイドラインの違い</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324C8EC-D506-4851-A6C3-351BEB744E4A}"/>
              </a:ext>
            </a:extLst>
          </p:cNvPr>
          <p:cNvSpPr txBox="1"/>
          <p:nvPr/>
        </p:nvSpPr>
        <p:spPr>
          <a:xfrm>
            <a:off x="8701073" y="5658644"/>
            <a:ext cx="2954655" cy="461665"/>
          </a:xfrm>
          <a:prstGeom prst="rect">
            <a:avLst/>
          </a:prstGeom>
          <a:noFill/>
        </p:spPr>
        <p:txBody>
          <a:bodyPr wrap="none" rtlCol="0">
            <a:spAutoFit/>
          </a:bodyPr>
          <a:lstStyle/>
          <a:p>
            <a:r>
              <a:rPr kumimoji="1" lang="ja-JP" altLang="en-US" sz="2400" dirty="0"/>
              <a:t>字幕オプション付き</a:t>
            </a:r>
          </a:p>
        </p:txBody>
      </p:sp>
      <p:pic>
        <p:nvPicPr>
          <p:cNvPr id="1026" name="Picture 2">
            <a:extLst>
              <a:ext uri="{FF2B5EF4-FFF2-40B4-BE49-F238E27FC236}">
                <a16:creationId xmlns:a16="http://schemas.microsoft.com/office/drawing/2014/main" id="{A167F2E6-D78C-4737-A676-8B9518C81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771" y="2338005"/>
            <a:ext cx="6867525" cy="33147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95955929-6C96-4D5F-A6A3-28667840382D}"/>
              </a:ext>
            </a:extLst>
          </p:cNvPr>
          <p:cNvSpPr txBox="1"/>
          <p:nvPr/>
        </p:nvSpPr>
        <p:spPr>
          <a:xfrm>
            <a:off x="5999323" y="5652705"/>
            <a:ext cx="1723549" cy="461665"/>
          </a:xfrm>
          <a:prstGeom prst="rect">
            <a:avLst/>
          </a:prstGeom>
          <a:noFill/>
        </p:spPr>
        <p:txBody>
          <a:bodyPr wrap="none" rtlCol="0">
            <a:spAutoFit/>
          </a:bodyPr>
          <a:lstStyle/>
          <a:p>
            <a:r>
              <a:rPr kumimoji="1" lang="ja-JP" altLang="en-US" sz="2400" dirty="0"/>
              <a:t>デフォルト</a:t>
            </a:r>
          </a:p>
        </p:txBody>
      </p:sp>
    </p:spTree>
    <p:extLst>
      <p:ext uri="{BB962C8B-B14F-4D97-AF65-F5344CB8AC3E}">
        <p14:creationId xmlns:p14="http://schemas.microsoft.com/office/powerpoint/2010/main" val="80458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761546"/>
          </a:xfrm>
        </p:spPr>
        <p:txBody>
          <a:bodyPr>
            <a:normAutofit/>
          </a:bodyPr>
          <a:lstStyle/>
          <a:p>
            <a:r>
              <a:rPr lang="en-US" altLang="ja-JP" dirty="0">
                <a:latin typeface="HG丸ｺﾞｼｯｸM-PRO" panose="020F0600000000000000" pitchFamily="50" charset="-128"/>
                <a:ea typeface="HG丸ｺﾞｼｯｸM-PRO" panose="020F0600000000000000" pitchFamily="50" charset="-128"/>
              </a:rPr>
              <a:t>1.1 </a:t>
            </a:r>
            <a:r>
              <a:rPr lang="ja-JP" altLang="en-US" dirty="0">
                <a:latin typeface="HG丸ｺﾞｼｯｸM-PRO" panose="020F0600000000000000" pitchFamily="50" charset="-128"/>
                <a:ea typeface="HG丸ｺﾞｼｯｸM-PRO" panose="020F0600000000000000" pitchFamily="50" charset="-128"/>
              </a:rPr>
              <a:t>研究概要</a:t>
            </a:r>
            <a:endParaRPr kumimoji="1" lang="ja-JP" altLang="en-US" dirty="0">
              <a:latin typeface="HG丸ｺﾞｼｯｸM-PRO" panose="020F0600000000000000" pitchFamily="50" charset="-128"/>
              <a:ea typeface="HG丸ｺﾞｼｯｸM-PRO" panose="020F0600000000000000" pitchFamily="50" charset="-128"/>
            </a:endParaRPr>
          </a:p>
        </p:txBody>
      </p:sp>
      <p:graphicFrame>
        <p:nvGraphicFramePr>
          <p:cNvPr id="9" name="コンテンツ プレースホルダー 2">
            <a:extLst>
              <a:ext uri="{FF2B5EF4-FFF2-40B4-BE49-F238E27FC236}">
                <a16:creationId xmlns:a16="http://schemas.microsoft.com/office/drawing/2014/main" id="{135544FC-55CA-42E8-8D13-37DB50853A3B}"/>
              </a:ext>
            </a:extLst>
          </p:cNvPr>
          <p:cNvGraphicFramePr>
            <a:graphicFrameLocks noGrp="1"/>
          </p:cNvGraphicFramePr>
          <p:nvPr>
            <p:ph idx="1"/>
            <p:extLst>
              <p:ext uri="{D42A27DB-BD31-4B8C-83A1-F6EECF244321}">
                <p14:modId xmlns:p14="http://schemas.microsoft.com/office/powerpoint/2010/main" val="4097518873"/>
              </p:ext>
            </p:extLst>
          </p:nvPr>
        </p:nvGraphicFramePr>
        <p:xfrm>
          <a:off x="838200" y="1564368"/>
          <a:ext cx="10515600" cy="4787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029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en-US" altLang="ja-JP" sz="3200" dirty="0"/>
              <a:t>Microsoft Design</a:t>
            </a:r>
          </a:p>
          <a:p>
            <a:pPr marL="0" indent="0">
              <a:buNone/>
            </a:pPr>
            <a:r>
              <a:rPr lang="ja-JP" altLang="en-US" dirty="0"/>
              <a:t>デザインパーツごとの制作ルールや</a:t>
            </a:r>
            <a:r>
              <a:rPr lang="en-US" altLang="ja-JP" dirty="0"/>
              <a:t>CSS</a:t>
            </a:r>
            <a:r>
              <a:rPr lang="ja-JP" altLang="en-US" dirty="0"/>
              <a:t>記述など、より開発者に近い内容が詳しく書かれている。</a:t>
            </a:r>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3</a:t>
            </a:r>
            <a:r>
              <a:rPr lang="ja-JP" altLang="en-US" dirty="0">
                <a:latin typeface="HG丸ｺﾞｼｯｸM-PRO" panose="020F0600000000000000" pitchFamily="50" charset="-128"/>
                <a:ea typeface="HG丸ｺﾞｼｯｸM-PRO" panose="020F0600000000000000" pitchFamily="50" charset="-128"/>
              </a:rPr>
              <a:t>つのデザインガイドラインの違い</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324C8EC-D506-4851-A6C3-351BEB744E4A}"/>
              </a:ext>
            </a:extLst>
          </p:cNvPr>
          <p:cNvSpPr txBox="1"/>
          <p:nvPr/>
        </p:nvSpPr>
        <p:spPr>
          <a:xfrm>
            <a:off x="2114515" y="4001294"/>
            <a:ext cx="7226658" cy="1077218"/>
          </a:xfrm>
          <a:prstGeom prst="rect">
            <a:avLst/>
          </a:prstGeom>
          <a:noFill/>
        </p:spPr>
        <p:txBody>
          <a:bodyPr wrap="none" rtlCol="0">
            <a:spAutoFit/>
          </a:bodyPr>
          <a:lstStyle/>
          <a:p>
            <a:r>
              <a:rPr kumimoji="1" lang="en-US" altLang="ja-JP" sz="3200" dirty="0"/>
              <a:t>※</a:t>
            </a:r>
            <a:r>
              <a:rPr kumimoji="1" lang="ja-JP" altLang="en-US" sz="3200" dirty="0"/>
              <a:t>製品を利用する側の体験（</a:t>
            </a:r>
            <a:r>
              <a:rPr kumimoji="1" lang="en-US" altLang="ja-JP" sz="3200" dirty="0"/>
              <a:t>UX</a:t>
            </a:r>
            <a:r>
              <a:rPr kumimoji="1" lang="ja-JP" altLang="en-US" sz="3200" dirty="0"/>
              <a:t>）まで</a:t>
            </a:r>
            <a:endParaRPr kumimoji="1" lang="en-US" altLang="ja-JP" sz="3200" dirty="0"/>
          </a:p>
          <a:p>
            <a:r>
              <a:rPr kumimoji="1" lang="ja-JP" altLang="en-US" sz="3200" dirty="0"/>
              <a:t>　包括して考えられている。</a:t>
            </a:r>
          </a:p>
        </p:txBody>
      </p:sp>
    </p:spTree>
    <p:extLst>
      <p:ext uri="{BB962C8B-B14F-4D97-AF65-F5344CB8AC3E}">
        <p14:creationId xmlns:p14="http://schemas.microsoft.com/office/powerpoint/2010/main" val="4288433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a:latin typeface="HG丸ｺﾞｼｯｸM-PRO" panose="020F0600000000000000" pitchFamily="50" charset="-128"/>
                <a:ea typeface="HG丸ｺﾞｼｯｸM-PRO" panose="020F0600000000000000" pitchFamily="50" charset="-128"/>
              </a:rPr>
              <a:t>デザインガイドライン</a:t>
            </a:r>
          </a:p>
        </p:txBody>
      </p:sp>
      <p:sp>
        <p:nvSpPr>
          <p:cNvPr id="3" name="コンテンツ プレースホルダー 2"/>
          <p:cNvSpPr>
            <a:spLocks noGrp="1"/>
          </p:cNvSpPr>
          <p:nvPr>
            <p:ph idx="1"/>
          </p:nvPr>
        </p:nvSpPr>
        <p:spPr/>
        <p:txBody>
          <a:bodyPr/>
          <a:lstStyle/>
          <a:p>
            <a:pPr marL="0" indent="0">
              <a:buNone/>
            </a:pPr>
            <a:r>
              <a:rPr lang="ja-JP" altLang="en-US" dirty="0">
                <a:latin typeface="BIZ UDゴシック" panose="020B0400000000000000" pitchFamily="49" charset="-128"/>
                <a:ea typeface="BIZ UDゴシック" panose="020B0400000000000000" pitchFamily="49" charset="-128"/>
              </a:rPr>
              <a:t>デザインガイドラインは、配色やフォントや見出しルールなど、デザイン上の共通項目をまとめたもの</a:t>
            </a:r>
            <a:endParaRPr lang="en-US" altLang="ja-JP" dirty="0">
              <a:latin typeface="BIZ UDゴシック" panose="020B0400000000000000" pitchFamily="49" charset="-128"/>
              <a:ea typeface="BIZ UDゴシック" panose="020B0400000000000000" pitchFamily="49" charset="-128"/>
            </a:endParaRPr>
          </a:p>
          <a:p>
            <a:pPr marL="0" indent="0">
              <a:buNone/>
            </a:pPr>
            <a:endParaRPr lang="en-US" altLang="ja-JP" dirty="0">
              <a:latin typeface="BIZ UDゴシック" panose="020B0400000000000000" pitchFamily="49" charset="-128"/>
              <a:ea typeface="BIZ UDゴシック" panose="020B0400000000000000" pitchFamily="49" charset="-128"/>
            </a:endParaRPr>
          </a:p>
          <a:p>
            <a:pPr marL="0" indent="0">
              <a:buNone/>
            </a:pPr>
            <a:r>
              <a:rPr lang="ja-JP" altLang="en-US" dirty="0">
                <a:latin typeface="BIZ UDゴシック" panose="020B0400000000000000" pitchFamily="49" charset="-128"/>
                <a:ea typeface="BIZ UDゴシック" panose="020B0400000000000000" pitchFamily="49" charset="-128"/>
              </a:rPr>
              <a:t>・ブランドイメージを保持</a:t>
            </a:r>
            <a:endParaRPr lang="en-US" altLang="ja-JP" dirty="0">
              <a:latin typeface="BIZ UDゴシック" panose="020B0400000000000000" pitchFamily="49" charset="-128"/>
              <a:ea typeface="BIZ UDゴシック" panose="020B0400000000000000" pitchFamily="49" charset="-128"/>
            </a:endParaRPr>
          </a:p>
          <a:p>
            <a:pPr marL="0" indent="0">
              <a:buNone/>
            </a:pPr>
            <a:r>
              <a:rPr lang="ja-JP" altLang="en-US" dirty="0">
                <a:latin typeface="BIZ UDゴシック" panose="020B0400000000000000" pitchFamily="49" charset="-128"/>
                <a:ea typeface="BIZ UDゴシック" panose="020B0400000000000000" pitchFamily="49" charset="-128"/>
              </a:rPr>
              <a:t>・見た目の印象を統一</a:t>
            </a:r>
            <a:endParaRPr lang="en-US" altLang="ja-JP" dirty="0">
              <a:latin typeface="BIZ UDゴシック" panose="020B0400000000000000" pitchFamily="49" charset="-128"/>
              <a:ea typeface="BIZ UDゴシック" panose="020B0400000000000000" pitchFamily="49" charset="-128"/>
            </a:endParaRPr>
          </a:p>
          <a:p>
            <a:pPr marL="0" indent="0">
              <a:buNone/>
            </a:pPr>
            <a:r>
              <a:rPr lang="ja-JP" altLang="en-US" dirty="0">
                <a:latin typeface="BIZ UDゴシック" panose="020B0400000000000000" pitchFamily="49" charset="-128"/>
                <a:ea typeface="BIZ UDゴシック" panose="020B0400000000000000" pitchFamily="49" charset="-128"/>
              </a:rPr>
              <a:t>・更新作業時に一定のトーン＆マナーを保持</a:t>
            </a:r>
            <a:endParaRPr lang="en-US" altLang="ja-JP" dirty="0">
              <a:latin typeface="BIZ UDゴシック" panose="020B0400000000000000" pitchFamily="49" charset="-128"/>
              <a:ea typeface="BIZ UDゴシック" panose="020B0400000000000000" pitchFamily="49" charset="-128"/>
            </a:endParaRPr>
          </a:p>
          <a:p>
            <a:pPr marL="0" indent="0">
              <a:buNone/>
            </a:pPr>
            <a:endParaRPr lang="en-US" altLang="ja-JP" dirty="0">
              <a:latin typeface="BIZ UDゴシック" panose="020B0400000000000000" pitchFamily="49" charset="-128"/>
              <a:ea typeface="BIZ UDゴシック" panose="020B0400000000000000" pitchFamily="49" charset="-128"/>
            </a:endParaRPr>
          </a:p>
          <a:p>
            <a:pPr marL="0" indent="0">
              <a:buNone/>
            </a:pPr>
            <a:r>
              <a:rPr lang="ja-JP" altLang="en-US" dirty="0">
                <a:latin typeface="BIZ UDゴシック" panose="020B0400000000000000" pitchFamily="49" charset="-128"/>
                <a:ea typeface="BIZ UDゴシック" panose="020B0400000000000000" pitchFamily="49" charset="-128"/>
              </a:rPr>
              <a:t>→大規模案件や長期的に運用が必要な</a:t>
            </a:r>
            <a:r>
              <a:rPr lang="en-US" altLang="ja-JP" dirty="0">
                <a:latin typeface="BIZ UDゴシック" panose="020B0400000000000000" pitchFamily="49" charset="-128"/>
                <a:ea typeface="BIZ UDゴシック" panose="020B0400000000000000" pitchFamily="49" charset="-128"/>
              </a:rPr>
              <a:t>Web</a:t>
            </a:r>
            <a:r>
              <a:rPr lang="ja-JP" altLang="en-US" dirty="0">
                <a:latin typeface="BIZ UDゴシック" panose="020B0400000000000000" pitchFamily="49" charset="-128"/>
                <a:ea typeface="BIZ UDゴシック" panose="020B0400000000000000" pitchFamily="49" charset="-128"/>
              </a:rPr>
              <a:t>サイトなどで効果を発揮</a:t>
            </a:r>
            <a:endParaRPr kumimoji="1" lang="ja-JP" altLang="en-US" dirty="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1902831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a:latin typeface="HG丸ｺﾞｼｯｸM-PRO" panose="020F0600000000000000" pitchFamily="50" charset="-128"/>
                <a:ea typeface="HG丸ｺﾞｼｯｸM-PRO" panose="020F0600000000000000" pitchFamily="50" charset="-128"/>
              </a:rPr>
              <a:t>デザインガイドライン</a:t>
            </a:r>
          </a:p>
        </p:txBody>
      </p:sp>
      <p:sp>
        <p:nvSpPr>
          <p:cNvPr id="3" name="コンテンツ プレースホルダー 2"/>
          <p:cNvSpPr>
            <a:spLocks noGrp="1"/>
          </p:cNvSpPr>
          <p:nvPr>
            <p:ph idx="1"/>
          </p:nvPr>
        </p:nvSpPr>
        <p:spPr/>
        <p:txBody>
          <a:bodyPr/>
          <a:lstStyle/>
          <a:p>
            <a:pPr marL="0" indent="0">
              <a:buNone/>
            </a:pPr>
            <a:r>
              <a:rPr kumimoji="1" lang="ja-JP" altLang="en-US" dirty="0">
                <a:latin typeface="BIZ UDゴシック" panose="020B0400000000000000" pitchFamily="49" charset="-128"/>
                <a:ea typeface="BIZ UDゴシック" panose="020B0400000000000000" pitchFamily="49" charset="-128"/>
              </a:rPr>
              <a:t>デメリット：</a:t>
            </a:r>
            <a:endParaRPr kumimoji="1" lang="en-US" altLang="ja-JP" dirty="0">
              <a:latin typeface="BIZ UDゴシック" panose="020B0400000000000000" pitchFamily="49" charset="-128"/>
              <a:ea typeface="BIZ UDゴシック" panose="020B0400000000000000" pitchFamily="49" charset="-128"/>
            </a:endParaRPr>
          </a:p>
          <a:p>
            <a:pPr marL="0" indent="0">
              <a:buNone/>
            </a:pPr>
            <a:r>
              <a:rPr kumimoji="1" lang="ja-JP" altLang="en-US" dirty="0">
                <a:latin typeface="BIZ UDゴシック" panose="020B0400000000000000" pitchFamily="49" charset="-128"/>
                <a:ea typeface="BIZ UDゴシック" panose="020B0400000000000000" pitchFamily="49" charset="-128"/>
              </a:rPr>
              <a:t>・すぐに全体を把握することが難しい</a:t>
            </a:r>
            <a:endParaRPr kumimoji="1" lang="en-US" altLang="ja-JP" dirty="0">
              <a:latin typeface="BIZ UDゴシック" panose="020B0400000000000000" pitchFamily="49" charset="-128"/>
              <a:ea typeface="BIZ UDゴシック" panose="020B0400000000000000" pitchFamily="49" charset="-128"/>
            </a:endParaRPr>
          </a:p>
          <a:p>
            <a:pPr marL="0" indent="0">
              <a:buNone/>
            </a:pPr>
            <a:endParaRPr kumimoji="1" lang="en-US" altLang="ja-JP" dirty="0">
              <a:latin typeface="BIZ UDゴシック" panose="020B0400000000000000" pitchFamily="49" charset="-128"/>
              <a:ea typeface="BIZ UDゴシック" panose="020B0400000000000000" pitchFamily="49" charset="-128"/>
            </a:endParaRPr>
          </a:p>
          <a:p>
            <a:pPr marL="0" indent="0">
              <a:buNone/>
            </a:pPr>
            <a:r>
              <a:rPr lang="ja-JP" altLang="en-US" dirty="0">
                <a:latin typeface="BIZ UDゴシック" panose="020B0400000000000000" pitchFamily="49" charset="-128"/>
                <a:ea typeface="BIZ UDゴシック" panose="020B0400000000000000" pitchFamily="49" charset="-128"/>
              </a:rPr>
              <a:t>・それぞれのブランドの</a:t>
            </a:r>
            <a:r>
              <a:rPr lang="en-US" altLang="ja-JP" dirty="0">
                <a:latin typeface="BIZ UDゴシック" panose="020B0400000000000000" pitchFamily="49" charset="-128"/>
                <a:ea typeface="BIZ UDゴシック" panose="020B0400000000000000" pitchFamily="49" charset="-128"/>
              </a:rPr>
              <a:t>UI</a:t>
            </a:r>
            <a:r>
              <a:rPr lang="ja-JP" altLang="en-US" dirty="0">
                <a:latin typeface="BIZ UDゴシック" panose="020B0400000000000000" pitchFamily="49" charset="-128"/>
                <a:ea typeface="BIZ UDゴシック" panose="020B0400000000000000" pitchFamily="49" charset="-128"/>
              </a:rPr>
              <a:t>設計を行いたい！</a:t>
            </a:r>
            <a:endParaRPr lang="en-US" altLang="ja-JP" dirty="0">
              <a:latin typeface="BIZ UDゴシック" panose="020B0400000000000000" pitchFamily="49" charset="-128"/>
              <a:ea typeface="BIZ UDゴシック" panose="020B0400000000000000" pitchFamily="49" charset="-128"/>
            </a:endParaRPr>
          </a:p>
          <a:p>
            <a:pPr marL="0" indent="0">
              <a:buNone/>
            </a:pPr>
            <a:r>
              <a:rPr lang="ja-JP" altLang="en-US" dirty="0">
                <a:latin typeface="BIZ UDゴシック" panose="020B0400000000000000" pitchFamily="49" charset="-128"/>
                <a:ea typeface="BIZ UDゴシック" panose="020B0400000000000000" pitchFamily="49" charset="-128"/>
              </a:rPr>
              <a:t>　→そのガイドラインを出している会社色が強くなってしまう</a:t>
            </a:r>
            <a:endParaRPr lang="en-US" altLang="ja-JP" dirty="0">
              <a:latin typeface="BIZ UDゴシック" panose="020B0400000000000000" pitchFamily="49" charset="-128"/>
              <a:ea typeface="BIZ UDゴシック" panose="020B0400000000000000" pitchFamily="49" charset="-128"/>
            </a:endParaRPr>
          </a:p>
          <a:p>
            <a:pPr marL="0" indent="0">
              <a:buNone/>
            </a:pPr>
            <a:endParaRPr lang="en-US" altLang="ja-JP" dirty="0">
              <a:latin typeface="BIZ UDゴシック" panose="020B0400000000000000" pitchFamily="49" charset="-128"/>
              <a:ea typeface="BIZ UDゴシック" panose="020B0400000000000000" pitchFamily="49" charset="-128"/>
            </a:endParaRPr>
          </a:p>
          <a:p>
            <a:pPr marL="0" indent="0">
              <a:buNone/>
            </a:pPr>
            <a:r>
              <a:rPr lang="ja-JP" altLang="en-US" sz="2400" dirty="0">
                <a:latin typeface="BIZ UDゴシック" panose="020B0400000000000000" pitchFamily="49" charset="-128"/>
                <a:ea typeface="BIZ UDゴシック" panose="020B0400000000000000" pitchFamily="49" charset="-128"/>
              </a:rPr>
              <a:t>例）</a:t>
            </a:r>
            <a:r>
              <a:rPr lang="en-US" altLang="ja-JP" sz="2400" dirty="0">
                <a:latin typeface="BIZ UDゴシック" panose="020B0400000000000000" pitchFamily="49" charset="-128"/>
                <a:ea typeface="BIZ UDゴシック" panose="020B0400000000000000" pitchFamily="49" charset="-128"/>
              </a:rPr>
              <a:t>Material Design</a:t>
            </a:r>
            <a:r>
              <a:rPr lang="ja-JP" altLang="en-US" sz="2400" dirty="0">
                <a:latin typeface="BIZ UDゴシック" panose="020B0400000000000000" pitchFamily="49" charset="-128"/>
                <a:ea typeface="BIZ UDゴシック" panose="020B0400000000000000" pitchFamily="49" charset="-128"/>
              </a:rPr>
              <a:t>用いると、</a:t>
            </a:r>
            <a:endParaRPr lang="en-US" altLang="ja-JP" sz="2400" dirty="0">
              <a:latin typeface="BIZ UDゴシック" panose="020B0400000000000000" pitchFamily="49" charset="-128"/>
              <a:ea typeface="BIZ UDゴシック" panose="020B0400000000000000" pitchFamily="49" charset="-128"/>
            </a:endParaRPr>
          </a:p>
          <a:p>
            <a:pPr marL="0" indent="0">
              <a:buNone/>
            </a:pPr>
            <a:r>
              <a:rPr lang="ja-JP" altLang="en-US" sz="2400" dirty="0">
                <a:latin typeface="BIZ UDゴシック" panose="020B0400000000000000" pitchFamily="49" charset="-128"/>
                <a:ea typeface="BIZ UDゴシック" panose="020B0400000000000000" pitchFamily="49" charset="-128"/>
              </a:rPr>
              <a:t>　　</a:t>
            </a:r>
            <a:r>
              <a:rPr lang="en-US" altLang="ja-JP" sz="2400" dirty="0">
                <a:latin typeface="BIZ UDゴシック" panose="020B0400000000000000" pitchFamily="49" charset="-128"/>
                <a:ea typeface="BIZ UDゴシック" panose="020B0400000000000000" pitchFamily="49" charset="-128"/>
              </a:rPr>
              <a:t>Google</a:t>
            </a:r>
            <a:r>
              <a:rPr lang="ja-JP" altLang="en-US" sz="2400" dirty="0">
                <a:latin typeface="BIZ UDゴシック" panose="020B0400000000000000" pitchFamily="49" charset="-128"/>
                <a:ea typeface="BIZ UDゴシック" panose="020B0400000000000000" pitchFamily="49" charset="-128"/>
              </a:rPr>
              <a:t>の</a:t>
            </a:r>
            <a:r>
              <a:rPr lang="en-US" altLang="ja-JP" sz="2400" dirty="0">
                <a:latin typeface="BIZ UDゴシック" panose="020B0400000000000000" pitchFamily="49" charset="-128"/>
                <a:ea typeface="BIZ UDゴシック" panose="020B0400000000000000" pitchFamily="49" charset="-128"/>
              </a:rPr>
              <a:t>OS</a:t>
            </a:r>
            <a:r>
              <a:rPr lang="ja-JP" altLang="en-US" sz="2400" dirty="0">
                <a:latin typeface="BIZ UDゴシック" panose="020B0400000000000000" pitchFamily="49" charset="-128"/>
                <a:ea typeface="BIZ UDゴシック" panose="020B0400000000000000" pitchFamily="49" charset="-128"/>
              </a:rPr>
              <a:t>「</a:t>
            </a:r>
            <a:r>
              <a:rPr lang="en-US" altLang="ja-JP" sz="2400" dirty="0">
                <a:latin typeface="BIZ UDゴシック" panose="020B0400000000000000" pitchFamily="49" charset="-128"/>
                <a:ea typeface="BIZ UDゴシック" panose="020B0400000000000000" pitchFamily="49" charset="-128"/>
              </a:rPr>
              <a:t>Android</a:t>
            </a:r>
            <a:r>
              <a:rPr lang="ja-JP" altLang="en-US" sz="2400" dirty="0">
                <a:latin typeface="BIZ UDゴシック" panose="020B0400000000000000" pitchFamily="49" charset="-128"/>
                <a:ea typeface="BIZ UDゴシック" panose="020B0400000000000000" pitchFamily="49" charset="-128"/>
              </a:rPr>
              <a:t>」ら</a:t>
            </a:r>
            <a:r>
              <a:rPr lang="ja-JP" altLang="en-US" sz="2400" dirty="0" err="1">
                <a:latin typeface="BIZ UDゴシック" panose="020B0400000000000000" pitchFamily="49" charset="-128"/>
                <a:ea typeface="BIZ UDゴシック" panose="020B0400000000000000" pitchFamily="49" charset="-128"/>
              </a:rPr>
              <a:t>しくなって</a:t>
            </a:r>
            <a:r>
              <a:rPr lang="ja-JP" altLang="en-US" sz="2400" dirty="0">
                <a:latin typeface="BIZ UDゴシック" panose="020B0400000000000000" pitchFamily="49" charset="-128"/>
                <a:ea typeface="BIZ UDゴシック" panose="020B0400000000000000" pitchFamily="49" charset="-128"/>
              </a:rPr>
              <a:t>しまう</a:t>
            </a:r>
            <a:endParaRPr kumimoji="1" lang="ja-JP" altLang="en-US" sz="2400" dirty="0">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3688448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a:latin typeface="HG丸ｺﾞｼｯｸM-PRO" panose="020F0600000000000000" pitchFamily="50" charset="-128"/>
                <a:ea typeface="HG丸ｺﾞｼｯｸM-PRO" panose="020F0600000000000000" pitchFamily="50" charset="-128"/>
              </a:rPr>
              <a:t>なぜ</a:t>
            </a:r>
            <a:r>
              <a:rPr kumimoji="1" lang="en-US" altLang="ja-JP" u="sng" dirty="0">
                <a:latin typeface="HG丸ｺﾞｼｯｸM-PRO" panose="020F0600000000000000" pitchFamily="50" charset="-128"/>
                <a:ea typeface="HG丸ｺﾞｼｯｸM-PRO" panose="020F0600000000000000" pitchFamily="50" charset="-128"/>
              </a:rPr>
              <a:t>Material Design</a:t>
            </a:r>
            <a:r>
              <a:rPr kumimoji="1" lang="ja-JP" altLang="en-US" u="sng" dirty="0">
                <a:latin typeface="HG丸ｺﾞｼｯｸM-PRO" panose="020F0600000000000000" pitchFamily="50" charset="-128"/>
                <a:ea typeface="HG丸ｺﾞｼｯｸM-PRO" panose="020F0600000000000000" pitchFamily="50" charset="-128"/>
              </a:rPr>
              <a:t>を選んだのか？</a:t>
            </a:r>
          </a:p>
        </p:txBody>
      </p:sp>
      <p:sp>
        <p:nvSpPr>
          <p:cNvPr id="3" name="コンテンツ プレースホルダー 2"/>
          <p:cNvSpPr>
            <a:spLocks noGrp="1"/>
          </p:cNvSpPr>
          <p:nvPr>
            <p:ph idx="1"/>
          </p:nvPr>
        </p:nvSpPr>
        <p:spPr/>
        <p:txBody>
          <a:bodyPr/>
          <a:lstStyle/>
          <a:p>
            <a:r>
              <a:rPr lang="ja-JP" altLang="en-US" dirty="0"/>
              <a:t>様々な</a:t>
            </a:r>
            <a:r>
              <a:rPr lang="en-US" altLang="ja-JP" dirty="0" err="1"/>
              <a:t>GuideLines</a:t>
            </a:r>
            <a:r>
              <a:rPr lang="ja-JP" altLang="en-US" dirty="0"/>
              <a:t>を比較したうえで、</a:t>
            </a:r>
            <a:endParaRPr lang="en-US" altLang="ja-JP" dirty="0"/>
          </a:p>
          <a:p>
            <a:pPr marL="0" indent="0">
              <a:buNone/>
            </a:pPr>
            <a:r>
              <a:rPr lang="ja-JP" altLang="en-US" dirty="0"/>
              <a:t>   </a:t>
            </a:r>
            <a:r>
              <a:rPr lang="en-US" altLang="ja-JP" dirty="0"/>
              <a:t>UI</a:t>
            </a:r>
            <a:r>
              <a:rPr lang="ja-JP" altLang="en-US" dirty="0"/>
              <a:t>デザインにおける要素の動き、画面上の色、余白、文言など</a:t>
            </a:r>
            <a:endParaRPr lang="en-US" altLang="ja-JP" dirty="0"/>
          </a:p>
          <a:p>
            <a:pPr marL="0" indent="0">
              <a:buNone/>
            </a:pPr>
            <a:r>
              <a:rPr lang="ja-JP" altLang="en-US" dirty="0"/>
              <a:t>   のガイドラインがかなり細かく設定されている。</a:t>
            </a:r>
            <a:endParaRPr lang="en-US" altLang="ja-JP" dirty="0"/>
          </a:p>
          <a:p>
            <a:endParaRPr kumimoji="1" lang="en-US" altLang="ja-JP" dirty="0"/>
          </a:p>
          <a:p>
            <a:pPr marL="0" indent="0">
              <a:buNone/>
            </a:pPr>
            <a:r>
              <a:rPr lang="ja-JP" altLang="en-US" dirty="0"/>
              <a:t>→ 理論的にデザインを組み立てることを可能としている</a:t>
            </a:r>
            <a:endParaRPr lang="en-US" altLang="ja-JP" dirty="0"/>
          </a:p>
          <a:p>
            <a:pPr marL="0" indent="0">
              <a:buNone/>
            </a:pPr>
            <a:r>
              <a:rPr kumimoji="1" lang="ja-JP" altLang="en-US" dirty="0"/>
              <a:t>　（卒業研究向き）</a:t>
            </a:r>
          </a:p>
        </p:txBody>
      </p:sp>
    </p:spTree>
    <p:extLst>
      <p:ext uri="{BB962C8B-B14F-4D97-AF65-F5344CB8AC3E}">
        <p14:creationId xmlns:p14="http://schemas.microsoft.com/office/powerpoint/2010/main" val="64991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u="sng" dirty="0">
                <a:latin typeface="HG丸ｺﾞｼｯｸM-PRO" panose="020F0600000000000000" pitchFamily="50" charset="-128"/>
                <a:ea typeface="HG丸ｺﾞｼｯｸM-PRO" panose="020F0600000000000000" pitchFamily="50" charset="-128"/>
              </a:rPr>
              <a:t>Material Design</a:t>
            </a:r>
            <a:r>
              <a:rPr kumimoji="1" lang="ja-JP" altLang="en-US" u="sng" dirty="0">
                <a:latin typeface="HG丸ｺﾞｼｯｸM-PRO" panose="020F0600000000000000" pitchFamily="50" charset="-128"/>
                <a:ea typeface="HG丸ｺﾞｼｯｸM-PRO" panose="020F0600000000000000" pitchFamily="50" charset="-128"/>
              </a:rPr>
              <a:t>　</a:t>
            </a:r>
            <a:r>
              <a:rPr kumimoji="1" lang="en-US" altLang="ja-JP" u="sng" dirty="0">
                <a:latin typeface="HG丸ｺﾞｼｯｸM-PRO" panose="020F0600000000000000" pitchFamily="50" charset="-128"/>
                <a:ea typeface="HG丸ｺﾞｼｯｸM-PRO" panose="020F0600000000000000" pitchFamily="50" charset="-128"/>
              </a:rPr>
              <a:t>9</a:t>
            </a:r>
            <a:r>
              <a:rPr kumimoji="1" lang="ja-JP" altLang="en-US" u="sng" dirty="0" err="1">
                <a:latin typeface="HG丸ｺﾞｼｯｸM-PRO" panose="020F0600000000000000" pitchFamily="50" charset="-128"/>
                <a:ea typeface="HG丸ｺﾞｼｯｸM-PRO" panose="020F0600000000000000" pitchFamily="50" charset="-128"/>
              </a:rPr>
              <a:t>つの</a:t>
            </a:r>
            <a:r>
              <a:rPr kumimoji="1" lang="ja-JP" altLang="en-US" u="sng" dirty="0">
                <a:latin typeface="HG丸ｺﾞｼｯｸM-PRO" panose="020F0600000000000000" pitchFamily="50" charset="-128"/>
                <a:ea typeface="HG丸ｺﾞｼｯｸM-PRO" panose="020F0600000000000000" pitchFamily="50" charset="-128"/>
              </a:rPr>
              <a:t>項目</a:t>
            </a:r>
          </a:p>
        </p:txBody>
      </p:sp>
      <p:sp>
        <p:nvSpPr>
          <p:cNvPr id="3" name="コンテンツ プレースホルダー 2"/>
          <p:cNvSpPr>
            <a:spLocks noGrp="1"/>
          </p:cNvSpPr>
          <p:nvPr>
            <p:ph idx="1"/>
          </p:nvPr>
        </p:nvSpPr>
        <p:spPr>
          <a:xfrm>
            <a:off x="838200" y="1825624"/>
            <a:ext cx="10515600" cy="5032375"/>
          </a:xfrm>
        </p:spPr>
        <p:txBody>
          <a:bodyPr>
            <a:normAutofit lnSpcReduction="10000"/>
          </a:bodyPr>
          <a:lstStyle/>
          <a:p>
            <a:pPr marL="0" indent="0">
              <a:buNone/>
            </a:pPr>
            <a:r>
              <a:rPr kumimoji="1" lang="ja-JP" altLang="en-US" b="1" dirty="0"/>
              <a:t>３つの原則</a:t>
            </a:r>
            <a:endParaRPr kumimoji="1" lang="en-US" altLang="ja-JP" b="1" dirty="0"/>
          </a:p>
          <a:p>
            <a:r>
              <a:rPr lang="en-US" altLang="ja-JP" sz="2200" b="1" dirty="0"/>
              <a:t>Material is the metaphor - Material </a:t>
            </a:r>
            <a:r>
              <a:rPr lang="ja-JP" altLang="en-US" sz="2200" b="1" dirty="0"/>
              <a:t>はメタファである</a:t>
            </a:r>
          </a:p>
          <a:p>
            <a:r>
              <a:rPr lang="en-US" altLang="ja-JP" sz="2200" b="1" dirty="0"/>
              <a:t>Bold, graphic, intentional - </a:t>
            </a:r>
            <a:r>
              <a:rPr lang="ja-JP" altLang="en-US" sz="2200" b="1" dirty="0"/>
              <a:t>大胆に、生き生きと、意図的に</a:t>
            </a:r>
          </a:p>
          <a:p>
            <a:r>
              <a:rPr lang="en-US" altLang="ja-JP" sz="2200" b="1" dirty="0"/>
              <a:t>Motion provides meaning - </a:t>
            </a:r>
            <a:r>
              <a:rPr lang="ja-JP" altLang="en-US" sz="2200" b="1" dirty="0"/>
              <a:t>モーションは意味を提供する</a:t>
            </a:r>
            <a:endParaRPr lang="en-US" altLang="ja-JP" sz="2200" b="1" dirty="0"/>
          </a:p>
          <a:p>
            <a:endParaRPr lang="ja-JP" altLang="en-US" b="1" dirty="0"/>
          </a:p>
          <a:p>
            <a:pPr marL="0" indent="0">
              <a:buNone/>
            </a:pPr>
            <a:r>
              <a:rPr kumimoji="1" lang="ja-JP" altLang="en-US" b="1" dirty="0"/>
              <a:t>ガイドライン</a:t>
            </a:r>
            <a:endParaRPr kumimoji="1" lang="en-US" altLang="ja-JP" b="1" dirty="0"/>
          </a:p>
          <a:p>
            <a:r>
              <a:rPr lang="ja-JP" altLang="en-US" sz="2200" b="1" dirty="0"/>
              <a:t>アニメーション</a:t>
            </a:r>
            <a:endParaRPr lang="en-US" altLang="ja-JP" sz="2200" dirty="0"/>
          </a:p>
          <a:p>
            <a:r>
              <a:rPr lang="ja-JP" altLang="en-US" sz="2200" b="1" dirty="0"/>
              <a:t>スタイル</a:t>
            </a:r>
          </a:p>
          <a:p>
            <a:r>
              <a:rPr lang="ja-JP" altLang="en-US" sz="2200" b="1" dirty="0"/>
              <a:t>レイアウト</a:t>
            </a:r>
          </a:p>
          <a:p>
            <a:r>
              <a:rPr lang="ja-JP" altLang="en-US" sz="2200" b="1" dirty="0"/>
              <a:t>コンポーネント</a:t>
            </a:r>
          </a:p>
          <a:p>
            <a:r>
              <a:rPr lang="ja-JP" altLang="en-US" sz="2200" b="1" dirty="0"/>
              <a:t>パターン</a:t>
            </a:r>
          </a:p>
          <a:p>
            <a:r>
              <a:rPr lang="ja-JP" altLang="en-US" sz="2200" b="1" dirty="0"/>
              <a:t>ユーザビリティ</a:t>
            </a:r>
          </a:p>
          <a:p>
            <a:endParaRPr lang="ja-JP" altLang="en-US" b="1" dirty="0"/>
          </a:p>
        </p:txBody>
      </p:sp>
      <p:sp>
        <p:nvSpPr>
          <p:cNvPr id="4" name="正方形/長方形 3"/>
          <p:cNvSpPr/>
          <p:nvPr/>
        </p:nvSpPr>
        <p:spPr>
          <a:xfrm>
            <a:off x="4448983" y="6003862"/>
            <a:ext cx="7743017" cy="646331"/>
          </a:xfrm>
          <a:prstGeom prst="rect">
            <a:avLst/>
          </a:prstGeom>
        </p:spPr>
        <p:txBody>
          <a:bodyPr wrap="none">
            <a:spAutoFit/>
          </a:bodyPr>
          <a:lstStyle/>
          <a:p>
            <a:r>
              <a:rPr lang="ja-JP" altLang="en-US" dirty="0"/>
              <a:t>引用：</a:t>
            </a:r>
            <a:r>
              <a:rPr lang="en-US" altLang="ja-JP" dirty="0"/>
              <a:t>Google </a:t>
            </a:r>
            <a:r>
              <a:rPr lang="ja-JP" altLang="en-US" dirty="0"/>
              <a:t>の新しいデザインガイドライン「</a:t>
            </a:r>
            <a:r>
              <a:rPr lang="en-US" altLang="ja-JP" dirty="0"/>
              <a:t>Material Design</a:t>
            </a:r>
            <a:r>
              <a:rPr lang="ja-JP" altLang="en-US" dirty="0"/>
              <a:t>」諏訪悠紀</a:t>
            </a:r>
            <a:endParaRPr lang="en-US" altLang="ja-JP" dirty="0"/>
          </a:p>
          <a:p>
            <a:r>
              <a:rPr lang="en-US" altLang="ja-JP" dirty="0"/>
              <a:t>〔</a:t>
            </a:r>
            <a:r>
              <a:rPr lang="ja-JP" altLang="en-US" dirty="0"/>
              <a:t>https://dev.classmethod.jp/articles/google-material-design/</a:t>
            </a:r>
            <a:r>
              <a:rPr lang="en-US" altLang="ja-JP" dirty="0"/>
              <a:t>〕</a:t>
            </a:r>
            <a:endParaRPr lang="ja-JP" altLang="en-US" dirty="0"/>
          </a:p>
        </p:txBody>
      </p:sp>
    </p:spTree>
    <p:extLst>
      <p:ext uri="{BB962C8B-B14F-4D97-AF65-F5344CB8AC3E}">
        <p14:creationId xmlns:p14="http://schemas.microsoft.com/office/powerpoint/2010/main" val="2227760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u="sng" dirty="0"/>
              <a:t>ガイドライン比較</a:t>
            </a:r>
          </a:p>
        </p:txBody>
      </p:sp>
      <p:sp>
        <p:nvSpPr>
          <p:cNvPr id="5" name="テキスト プレースホルダー 4"/>
          <p:cNvSpPr>
            <a:spLocks noGrp="1"/>
          </p:cNvSpPr>
          <p:nvPr>
            <p:ph type="body" idx="1"/>
          </p:nvPr>
        </p:nvSpPr>
        <p:spPr/>
        <p:txBody>
          <a:bodyPr/>
          <a:lstStyle/>
          <a:p>
            <a:r>
              <a:rPr kumimoji="1" lang="en-US" altLang="ja-JP" dirty="0"/>
              <a:t>Google</a:t>
            </a:r>
            <a:endParaRPr kumimoji="1" lang="ja-JP" altLang="en-US" dirty="0"/>
          </a:p>
        </p:txBody>
      </p:sp>
      <p:sp>
        <p:nvSpPr>
          <p:cNvPr id="6" name="コンテンツ プレースホルダー 5"/>
          <p:cNvSpPr>
            <a:spLocks noGrp="1"/>
          </p:cNvSpPr>
          <p:nvPr>
            <p:ph sz="half" idx="2"/>
          </p:nvPr>
        </p:nvSpPr>
        <p:spPr/>
        <p:txBody>
          <a:bodyPr/>
          <a:lstStyle/>
          <a:p>
            <a:r>
              <a:rPr kumimoji="1" lang="en-US" altLang="ja-JP" dirty="0"/>
              <a:t>1</a:t>
            </a:r>
            <a:r>
              <a:rPr kumimoji="1" lang="ja-JP" altLang="en-US" dirty="0"/>
              <a:t>枚の紙のようなパーツ「</a:t>
            </a:r>
            <a:r>
              <a:rPr kumimoji="1" lang="en-US" altLang="ja-JP" dirty="0"/>
              <a:t>surface</a:t>
            </a:r>
            <a:r>
              <a:rPr kumimoji="1" lang="ja-JP" altLang="en-US" dirty="0"/>
              <a:t>」という概念の元、動きや影のつけ方が紹介されている。</a:t>
            </a:r>
          </a:p>
        </p:txBody>
      </p:sp>
      <p:sp>
        <p:nvSpPr>
          <p:cNvPr id="7" name="テキスト プレースホルダー 6"/>
          <p:cNvSpPr>
            <a:spLocks noGrp="1"/>
          </p:cNvSpPr>
          <p:nvPr>
            <p:ph type="body" sz="quarter" idx="3"/>
          </p:nvPr>
        </p:nvSpPr>
        <p:spPr/>
        <p:txBody>
          <a:bodyPr/>
          <a:lstStyle/>
          <a:p>
            <a:r>
              <a:rPr kumimoji="1" lang="en-US" altLang="ja-JP" dirty="0"/>
              <a:t>Apple</a:t>
            </a:r>
            <a:endParaRPr kumimoji="1" lang="ja-JP" altLang="en-US" dirty="0"/>
          </a:p>
        </p:txBody>
      </p:sp>
      <p:sp>
        <p:nvSpPr>
          <p:cNvPr id="8" name="コンテンツ プレースホルダー 7"/>
          <p:cNvSpPr>
            <a:spLocks noGrp="1"/>
          </p:cNvSpPr>
          <p:nvPr>
            <p:ph sz="quarter" idx="4"/>
          </p:nvPr>
        </p:nvSpPr>
        <p:spPr/>
        <p:txBody>
          <a:bodyPr/>
          <a:lstStyle/>
          <a:p>
            <a:r>
              <a:rPr kumimoji="1" lang="ja-JP" altLang="en-US" dirty="0"/>
              <a:t>フラットデザインの元となる「装飾は最低限に」「コンテンツの理解を第一に」という概念のもと、展開されている。</a:t>
            </a:r>
          </a:p>
        </p:txBody>
      </p:sp>
      <p:sp>
        <p:nvSpPr>
          <p:cNvPr id="10" name="正方形/長方形 9"/>
          <p:cNvSpPr/>
          <p:nvPr/>
        </p:nvSpPr>
        <p:spPr>
          <a:xfrm>
            <a:off x="3890704" y="5866497"/>
            <a:ext cx="8468985" cy="646331"/>
          </a:xfrm>
          <a:prstGeom prst="rect">
            <a:avLst/>
          </a:prstGeom>
        </p:spPr>
        <p:txBody>
          <a:bodyPr wrap="none">
            <a:spAutoFit/>
          </a:bodyPr>
          <a:lstStyle/>
          <a:p>
            <a:r>
              <a:rPr lang="ja-JP" altLang="en-US" dirty="0"/>
              <a:t>出典：独学で</a:t>
            </a:r>
            <a:r>
              <a:rPr lang="en-US" altLang="ja-JP" dirty="0"/>
              <a:t>UI</a:t>
            </a:r>
            <a:r>
              <a:rPr lang="ja-JP" altLang="en-US" dirty="0"/>
              <a:t>デザインはじめた方へ。デザインガイドラインについて語ろう！</a:t>
            </a:r>
            <a:endParaRPr lang="en-US" altLang="ja-JP" dirty="0"/>
          </a:p>
          <a:p>
            <a:r>
              <a:rPr lang="en-US" altLang="ja-JP" dirty="0"/>
              <a:t>〔</a:t>
            </a:r>
            <a:r>
              <a:rPr lang="ja-JP" altLang="en-US" dirty="0"/>
              <a:t>https://note.com/n_m_y_y/n/n2fc3a5c57a89</a:t>
            </a:r>
            <a:r>
              <a:rPr lang="en-US" altLang="ja-JP" dirty="0"/>
              <a:t>〕</a:t>
            </a:r>
            <a:endParaRPr lang="ja-JP" altLang="en-US" dirty="0"/>
          </a:p>
        </p:txBody>
      </p:sp>
    </p:spTree>
    <p:extLst>
      <p:ext uri="{BB962C8B-B14F-4D97-AF65-F5344CB8AC3E}">
        <p14:creationId xmlns:p14="http://schemas.microsoft.com/office/powerpoint/2010/main" val="194933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画像1を拡大表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1" y="0"/>
            <a:ext cx="109728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184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画像2を拡大表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30" y="0"/>
            <a:ext cx="109727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945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321724"/>
            <a:ext cx="10515600" cy="5295207"/>
          </a:xfrm>
        </p:spPr>
        <p:txBody>
          <a:bodyPr>
            <a:normAutofit/>
          </a:bodyPr>
          <a:lstStyle/>
          <a:p>
            <a:pPr marL="0" indent="0">
              <a:buNone/>
            </a:pPr>
            <a:r>
              <a:rPr lang="ja-JP" altLang="en-US" dirty="0">
                <a:latin typeface="BIZ UDPゴシック" panose="020B0400000000000000" pitchFamily="50" charset="-128"/>
                <a:ea typeface="BIZ UDPゴシック" panose="020B0400000000000000" pitchFamily="50" charset="-128"/>
              </a:rPr>
              <a:t>スマホにおけるユーザビリティ調査で１位</a:t>
            </a:r>
            <a:endParaRPr lang="en-US" altLang="ja-JP" sz="1800" dirty="0"/>
          </a:p>
          <a:p>
            <a:pPr marL="0" indent="0">
              <a:buNone/>
            </a:pPr>
            <a:endParaRPr lang="en-US" altLang="ja-JP" sz="1800" dirty="0"/>
          </a:p>
          <a:p>
            <a:pPr marL="0" indent="0">
              <a:buNone/>
            </a:pPr>
            <a:r>
              <a:rPr lang="en-US" altLang="ja-JP" sz="2000" dirty="0"/>
              <a:t>1.</a:t>
            </a:r>
            <a:r>
              <a:rPr lang="ja-JP" altLang="en-US" sz="2000" dirty="0"/>
              <a:t>通信への配慮：表示は速いか、通信量は多くないか確認するカテゴリー</a:t>
            </a:r>
            <a:br>
              <a:rPr lang="ja-JP" altLang="en-US" sz="2000" dirty="0"/>
            </a:br>
            <a:r>
              <a:rPr lang="en-US" altLang="ja-JP" sz="2000" dirty="0"/>
              <a:t>2.</a:t>
            </a:r>
            <a:r>
              <a:rPr lang="ja-JP" altLang="en-US" sz="2000" dirty="0"/>
              <a:t>見やすさ：文字の大きさ、表や画像の見やすさなどを評価するカテゴリー</a:t>
            </a:r>
            <a:br>
              <a:rPr lang="ja-JP" altLang="en-US" sz="2000" dirty="0"/>
            </a:br>
            <a:r>
              <a:rPr lang="en-US" altLang="ja-JP" sz="2000" dirty="0"/>
              <a:t>3.</a:t>
            </a:r>
            <a:r>
              <a:rPr lang="ja-JP" altLang="en-US" sz="2000" dirty="0"/>
              <a:t>操作のしやすさ：タップ領域やスクロールのしやすさを評価するカテゴリー</a:t>
            </a:r>
            <a:br>
              <a:rPr lang="ja-JP" altLang="en-US" sz="2000" dirty="0"/>
            </a:br>
            <a:r>
              <a:rPr lang="en-US" altLang="ja-JP" sz="2000" dirty="0"/>
              <a:t>4.</a:t>
            </a:r>
            <a:r>
              <a:rPr lang="ja-JP" altLang="en-US" sz="2000" dirty="0"/>
              <a:t>トップページ・ユーザビリティ：トップページのナビゲーション機能を評価するカテゴリー</a:t>
            </a:r>
            <a:br>
              <a:rPr lang="ja-JP" altLang="en-US" sz="2000" dirty="0"/>
            </a:br>
            <a:r>
              <a:rPr lang="en-US" altLang="ja-JP" sz="2000" dirty="0"/>
              <a:t>5.</a:t>
            </a:r>
            <a:r>
              <a:rPr lang="ja-JP" altLang="en-US" sz="2000" dirty="0"/>
              <a:t>サイト・ユーザビリティ：サイト内を巡るときのサポート機能を評価するカテゴリー</a:t>
            </a:r>
            <a:br>
              <a:rPr lang="ja-JP" altLang="en-US" sz="2000" dirty="0"/>
            </a:br>
            <a:r>
              <a:rPr lang="en-US" altLang="ja-JP" sz="2000" dirty="0"/>
              <a:t>6.</a:t>
            </a:r>
            <a:r>
              <a:rPr lang="ja-JP" altLang="en-US" sz="2000" dirty="0"/>
              <a:t>メインコンテンツへのアクセス：主要コンテンツの有無とアクセスのしやすさを評価するカテゴリー</a:t>
            </a:r>
            <a:br>
              <a:rPr lang="ja-JP" altLang="en-US" sz="2000" dirty="0"/>
            </a:br>
            <a:r>
              <a:rPr lang="en-US" altLang="ja-JP" sz="2000" dirty="0"/>
              <a:t>7.</a:t>
            </a:r>
            <a:r>
              <a:rPr lang="ja-JP" altLang="en-US" sz="2000" dirty="0"/>
              <a:t>サイト内検索：検索の精度を評価するカテゴリー</a:t>
            </a:r>
            <a:br>
              <a:rPr lang="ja-JP" altLang="en-US" sz="2000" dirty="0"/>
            </a:br>
            <a:r>
              <a:rPr lang="en-US" altLang="ja-JP" sz="2000" dirty="0"/>
              <a:t>8.</a:t>
            </a:r>
            <a:r>
              <a:rPr lang="ja-JP" altLang="en-US" sz="2000" dirty="0"/>
              <a:t>インタラクティブ：交通アクセスや問い合わせ案内を評価するカテゴリー</a:t>
            </a:r>
            <a:endParaRPr lang="en-US" altLang="ja-JP" sz="2000" dirty="0"/>
          </a:p>
          <a:p>
            <a:pPr marL="0" indent="0">
              <a:buNone/>
            </a:pPr>
            <a:endParaRPr lang="en-US" altLang="ja-JP" sz="2000" dirty="0"/>
          </a:p>
          <a:p>
            <a:pPr marL="0" indent="0">
              <a:buNone/>
            </a:pPr>
            <a:r>
              <a:rPr lang="ja-JP" altLang="en-US" sz="1600" dirty="0"/>
              <a:t>出典：株式会社日経</a:t>
            </a:r>
            <a:r>
              <a:rPr lang="en-US" altLang="ja-JP" sz="1600" dirty="0"/>
              <a:t>BP</a:t>
            </a:r>
            <a:r>
              <a:rPr lang="ja-JP" altLang="en-US" sz="1600" dirty="0"/>
              <a:t>コンサルティング「大学スマホ・サイトユーザビリティ調査</a:t>
            </a:r>
            <a:r>
              <a:rPr lang="en-US" altLang="ja-JP" sz="1600" dirty="0"/>
              <a:t>2021-2022</a:t>
            </a:r>
            <a:r>
              <a:rPr lang="ja-JP" altLang="en-US" sz="1600" dirty="0"/>
              <a:t>」 </a:t>
            </a:r>
            <a:r>
              <a:rPr lang="en-US" altLang="ja-JP" sz="1600" dirty="0"/>
              <a:t>〔https://consult.nikkeibp.co.jp/info/news/2021/1022sus/〕</a:t>
            </a:r>
            <a:endParaRPr kumimoji="1" lang="ja-JP" altLang="en-US" sz="1600" dirty="0"/>
          </a:p>
        </p:txBody>
      </p:sp>
      <p:sp>
        <p:nvSpPr>
          <p:cNvPr id="5"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HG丸ｺﾞｼｯｸM-PRO" panose="020F0600000000000000" pitchFamily="50" charset="-128"/>
                <a:ea typeface="HG丸ｺﾞｼｯｸM-PRO" panose="020F0600000000000000" pitchFamily="50" charset="-128"/>
              </a:rPr>
              <a:t>改善案</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17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289956"/>
            <a:ext cx="10515600" cy="5355773"/>
          </a:xfrm>
        </p:spPr>
        <p:txBody>
          <a:bodyPr>
            <a:normAutofit/>
          </a:bodyPr>
          <a:lstStyle/>
          <a:p>
            <a:pPr marL="742950" indent="-742950">
              <a:buFont typeface="+mj-lt"/>
              <a:buAutoNum type="alphaUcParenR" startAt="3"/>
            </a:pPr>
            <a:r>
              <a:rPr lang="ja-JP" altLang="en-US" sz="3600" dirty="0">
                <a:effectLst>
                  <a:outerShdw blurRad="38100" dist="38100" dir="2700000" algn="tl">
                    <a:srgbClr val="000000">
                      <a:alpha val="43137"/>
                    </a:srgbClr>
                  </a:outerShdw>
                </a:effectLst>
              </a:rPr>
              <a:t>ヒューリスティック分析</a:t>
            </a:r>
            <a:endParaRPr kumimoji="1" lang="en-US" altLang="ja-JP" sz="3600" dirty="0">
              <a:effectLst>
                <a:outerShdw blurRad="38100" dist="38100" dir="2700000" algn="tl">
                  <a:srgbClr val="000000">
                    <a:alpha val="43137"/>
                  </a:srgbClr>
                </a:outerShdw>
              </a:effectLst>
            </a:endParaRPr>
          </a:p>
          <a:p>
            <a:pPr marL="0" indent="0">
              <a:buNone/>
            </a:pPr>
            <a:r>
              <a:rPr lang="ja-JP" altLang="en-US" dirty="0"/>
              <a:t>　</a:t>
            </a:r>
            <a:r>
              <a:rPr lang="ja-JP" altLang="en-US" sz="2400" u="sng" dirty="0"/>
              <a:t>対象：無限大キャンパス トップ画面</a:t>
            </a:r>
            <a:endParaRPr lang="en-US" altLang="ja-JP" sz="2400" u="sng" dirty="0"/>
          </a:p>
          <a:p>
            <a:pPr marL="0" indent="0">
              <a:buNone/>
            </a:pPr>
            <a:r>
              <a:rPr lang="ja-JP" altLang="en-US" dirty="0"/>
              <a:t>　ヤコブ・ニールセン</a:t>
            </a:r>
            <a:r>
              <a:rPr lang="en-US" altLang="ja-JP" dirty="0"/>
              <a:t>『</a:t>
            </a:r>
            <a:r>
              <a:rPr lang="ja-JP" altLang="en-US" dirty="0"/>
              <a:t>ユーザビリティ</a:t>
            </a:r>
            <a:r>
              <a:rPr lang="en-US" altLang="ja-JP" dirty="0"/>
              <a:t>10</a:t>
            </a:r>
            <a:r>
              <a:rPr lang="ja-JP" altLang="en-US" dirty="0"/>
              <a:t>原則</a:t>
            </a:r>
            <a:r>
              <a:rPr lang="en-US" altLang="ja-JP" dirty="0"/>
              <a:t>』</a:t>
            </a:r>
            <a:r>
              <a:rPr lang="ja-JP" altLang="en-US" dirty="0"/>
              <a:t>を用いた調査を行った。</a:t>
            </a:r>
            <a:r>
              <a:rPr lang="ja-JP" altLang="en-US" sz="2000" dirty="0"/>
              <a:t>（先行研究</a:t>
            </a:r>
            <a:r>
              <a:rPr lang="en-US" altLang="ja-JP" sz="2000" dirty="0"/>
              <a:t>〔https://u-site.jp/</a:t>
            </a:r>
            <a:r>
              <a:rPr lang="en-US" altLang="ja-JP" sz="2000" dirty="0" err="1"/>
              <a:t>alertbox</a:t>
            </a:r>
            <a:r>
              <a:rPr lang="en-US" altLang="ja-JP" sz="2000" dirty="0"/>
              <a:t>/ten-usability-heuristics〕</a:t>
            </a:r>
            <a:r>
              <a:rPr lang="ja-JP" altLang="en-US" sz="2000" dirty="0"/>
              <a:t>）</a:t>
            </a:r>
            <a:endParaRPr lang="en-US" altLang="ja-JP" sz="2000" dirty="0"/>
          </a:p>
          <a:p>
            <a:pPr marL="0" indent="0">
              <a:buNone/>
            </a:pPr>
            <a:endParaRPr lang="en-US" altLang="ja-JP" dirty="0"/>
          </a:p>
          <a:p>
            <a:pPr marL="0" indent="0">
              <a:buNone/>
            </a:pPr>
            <a:endParaRPr lang="en-US" altLang="ja-JP" dirty="0"/>
          </a:p>
          <a:p>
            <a:pPr marL="0" indent="0">
              <a:buNone/>
            </a:pPr>
            <a:r>
              <a:rPr lang="ja-JP" altLang="en-US" dirty="0"/>
              <a:t>結論：表示に柔軟性がない</a:t>
            </a:r>
            <a:endParaRPr lang="en-US" altLang="ja-JP" dirty="0"/>
          </a:p>
          <a:p>
            <a:pPr marL="0" indent="0">
              <a:buNone/>
            </a:pPr>
            <a:r>
              <a:rPr lang="ja-JP" altLang="en-US" dirty="0"/>
              <a:t>ヘルプやドキュメントがない</a:t>
            </a:r>
            <a:endParaRPr lang="en-US" altLang="ja-JP" dirty="0"/>
          </a:p>
          <a:p>
            <a:pPr marL="0" indent="0">
              <a:buNone/>
            </a:pPr>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HG丸ｺﾞｼｯｸM-PRO" panose="020F0600000000000000" pitchFamily="50" charset="-128"/>
                <a:ea typeface="HG丸ｺﾞｼｯｸM-PRO" panose="020F0600000000000000" pitchFamily="50" charset="-128"/>
              </a:rPr>
              <a:t>デザイン調査</a:t>
            </a:r>
          </a:p>
        </p:txBody>
      </p:sp>
      <p:cxnSp>
        <p:nvCxnSpPr>
          <p:cNvPr id="6" name="直線コネクタ 5"/>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11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600200"/>
            <a:ext cx="10515600" cy="1160250"/>
          </a:xfrm>
        </p:spPr>
        <p:txBody>
          <a:bodyPr>
            <a:normAutofit/>
          </a:bodyPr>
          <a:lstStyle/>
          <a:p>
            <a:r>
              <a:rPr lang="en-US" altLang="ja-JP" b="1" dirty="0">
                <a:latin typeface="+mn-ea"/>
              </a:rPr>
              <a:t>UI</a:t>
            </a:r>
            <a:r>
              <a:rPr lang="ja-JP" altLang="en-US" b="1" dirty="0">
                <a:latin typeface="+mn-ea"/>
              </a:rPr>
              <a:t>デザインの複数の改善案を提案し、どのパターンが</a:t>
            </a:r>
            <a:endParaRPr lang="en-US" altLang="ja-JP" b="1" dirty="0">
              <a:latin typeface="+mn-ea"/>
            </a:endParaRPr>
          </a:p>
          <a:p>
            <a:pPr marL="0" indent="0">
              <a:buNone/>
            </a:pPr>
            <a:r>
              <a:rPr lang="en-US" altLang="ja-JP" b="1" dirty="0">
                <a:latin typeface="+mn-ea"/>
              </a:rPr>
              <a:t>  </a:t>
            </a:r>
            <a:r>
              <a:rPr lang="ja-JP" altLang="en-US" b="1" dirty="0">
                <a:latin typeface="+mn-ea"/>
              </a:rPr>
              <a:t>ユーザビリティの観点で見やすい・使いやすいのかを検証。</a:t>
            </a:r>
            <a:endParaRPr lang="en-US" altLang="ja-JP" b="1" dirty="0">
              <a:latin typeface="+mn-ea"/>
            </a:endParaRPr>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1.2</a:t>
            </a:r>
            <a:r>
              <a:rPr lang="ja-JP" altLang="en-US" dirty="0">
                <a:latin typeface="HG丸ｺﾞｼｯｸM-PRO" panose="020F0600000000000000" pitchFamily="50" charset="-128"/>
                <a:ea typeface="HG丸ｺﾞｼｯｸM-PRO" panose="020F0600000000000000" pitchFamily="50" charset="-128"/>
              </a:rPr>
              <a:t> 研究目的</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6" name="Picture 2" descr="検索エンジンを使う人のイラスト | かわいいフリー素材集 いらすとや">
            <a:extLst>
              <a:ext uri="{FF2B5EF4-FFF2-40B4-BE49-F238E27FC236}">
                <a16:creationId xmlns:a16="http://schemas.microsoft.com/office/drawing/2014/main" id="{79B4BA57-2636-4305-8511-D77EF1102E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891278"/>
            <a:ext cx="2086155" cy="20170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アンケートに答える人のイラスト（男性） | かわいいフリー素材 ...">
            <a:extLst>
              <a:ext uri="{FF2B5EF4-FFF2-40B4-BE49-F238E27FC236}">
                <a16:creationId xmlns:a16="http://schemas.microsoft.com/office/drawing/2014/main" id="{59989CDA-F323-4145-9A58-C02195347C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5956" y="3891278"/>
            <a:ext cx="1413053" cy="2138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映像編集のイラスト（テレビ） | かわいいフリー素材集 いらすとや">
            <a:extLst>
              <a:ext uri="{FF2B5EF4-FFF2-40B4-BE49-F238E27FC236}">
                <a16:creationId xmlns:a16="http://schemas.microsoft.com/office/drawing/2014/main" id="{5E9C988E-4CCB-4020-BAD4-F579A629B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194" y="3772751"/>
            <a:ext cx="3345612" cy="225410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274B1616-E1DD-4748-977D-3786CC5F1498}"/>
              </a:ext>
            </a:extLst>
          </p:cNvPr>
          <p:cNvSpPr/>
          <p:nvPr/>
        </p:nvSpPr>
        <p:spPr>
          <a:xfrm>
            <a:off x="3217653" y="4718490"/>
            <a:ext cx="586596" cy="672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82FBDE60-4B79-4ED0-A195-6EFC9A0DFF3F}"/>
              </a:ext>
            </a:extLst>
          </p:cNvPr>
          <p:cNvSpPr/>
          <p:nvPr/>
        </p:nvSpPr>
        <p:spPr>
          <a:xfrm>
            <a:off x="8387751" y="4718489"/>
            <a:ext cx="586596" cy="672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398B1FD-45AE-4A0C-9A0D-D05688FF921B}"/>
              </a:ext>
            </a:extLst>
          </p:cNvPr>
          <p:cNvSpPr txBox="1"/>
          <p:nvPr/>
        </p:nvSpPr>
        <p:spPr>
          <a:xfrm>
            <a:off x="968206" y="3136612"/>
            <a:ext cx="1826141" cy="584775"/>
          </a:xfrm>
          <a:prstGeom prst="rect">
            <a:avLst/>
          </a:prstGeom>
          <a:noFill/>
        </p:spPr>
        <p:txBody>
          <a:bodyPr wrap="none" rtlCol="0">
            <a:spAutoFit/>
          </a:bodyPr>
          <a:lstStyle/>
          <a:p>
            <a:r>
              <a:rPr kumimoji="1" lang="ja-JP" altLang="en-US" sz="3200" b="1" dirty="0">
                <a:latin typeface="BIZ UDP明朝 Medium" panose="02020500000000000000" pitchFamily="18" charset="-128"/>
                <a:ea typeface="BIZ UDP明朝 Medium" panose="02020500000000000000" pitchFamily="18" charset="-128"/>
              </a:rPr>
              <a:t>事前調査</a:t>
            </a:r>
          </a:p>
        </p:txBody>
      </p:sp>
      <p:sp>
        <p:nvSpPr>
          <p:cNvPr id="15" name="テキスト ボックス 14">
            <a:extLst>
              <a:ext uri="{FF2B5EF4-FFF2-40B4-BE49-F238E27FC236}">
                <a16:creationId xmlns:a16="http://schemas.microsoft.com/office/drawing/2014/main" id="{833FC580-0ED9-414D-AC5F-6F11640D49B3}"/>
              </a:ext>
            </a:extLst>
          </p:cNvPr>
          <p:cNvSpPr txBox="1"/>
          <p:nvPr/>
        </p:nvSpPr>
        <p:spPr>
          <a:xfrm>
            <a:off x="8771334" y="3131387"/>
            <a:ext cx="2762295" cy="584775"/>
          </a:xfrm>
          <a:prstGeom prst="rect">
            <a:avLst/>
          </a:prstGeom>
          <a:noFill/>
        </p:spPr>
        <p:txBody>
          <a:bodyPr wrap="none" rtlCol="0">
            <a:spAutoFit/>
          </a:bodyPr>
          <a:lstStyle/>
          <a:p>
            <a:r>
              <a:rPr kumimoji="1" lang="ja-JP" altLang="en-US" sz="3200" b="1" dirty="0">
                <a:latin typeface="BIZ UDP明朝 Medium" panose="02020500000000000000" pitchFamily="18" charset="-128"/>
                <a:ea typeface="BIZ UDP明朝 Medium" panose="02020500000000000000" pitchFamily="18" charset="-128"/>
              </a:rPr>
              <a:t>アンケート調査</a:t>
            </a:r>
          </a:p>
        </p:txBody>
      </p:sp>
      <p:sp>
        <p:nvSpPr>
          <p:cNvPr id="16" name="テキスト ボックス 15">
            <a:extLst>
              <a:ext uri="{FF2B5EF4-FFF2-40B4-BE49-F238E27FC236}">
                <a16:creationId xmlns:a16="http://schemas.microsoft.com/office/drawing/2014/main" id="{FD748002-AEB0-4271-8D82-F721005D6A75}"/>
              </a:ext>
            </a:extLst>
          </p:cNvPr>
          <p:cNvSpPr txBox="1"/>
          <p:nvPr/>
        </p:nvSpPr>
        <p:spPr>
          <a:xfrm>
            <a:off x="4339750" y="3131388"/>
            <a:ext cx="3512500" cy="584775"/>
          </a:xfrm>
          <a:prstGeom prst="rect">
            <a:avLst/>
          </a:prstGeom>
          <a:noFill/>
        </p:spPr>
        <p:txBody>
          <a:bodyPr wrap="none" rtlCol="0">
            <a:spAutoFit/>
          </a:bodyPr>
          <a:lstStyle/>
          <a:p>
            <a:r>
              <a:rPr kumimoji="1" lang="ja-JP" altLang="en-US" sz="3200" b="1" dirty="0">
                <a:latin typeface="BIZ UDP明朝 Medium" panose="02020500000000000000" pitchFamily="18" charset="-128"/>
                <a:ea typeface="BIZ UDP明朝 Medium" panose="02020500000000000000" pitchFamily="18" charset="-128"/>
              </a:rPr>
              <a:t>ポータルサイト制作</a:t>
            </a:r>
          </a:p>
        </p:txBody>
      </p:sp>
    </p:spTree>
    <p:extLst>
      <p:ext uri="{BB962C8B-B14F-4D97-AF65-F5344CB8AC3E}">
        <p14:creationId xmlns:p14="http://schemas.microsoft.com/office/powerpoint/2010/main" val="2083245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a:t>ヤコブの</a:t>
            </a:r>
            <a:r>
              <a:rPr kumimoji="1" lang="en-US" altLang="ja-JP" u="sng" dirty="0"/>
              <a:t>10</a:t>
            </a:r>
            <a:r>
              <a:rPr kumimoji="1" lang="ja-JP" altLang="en-US" u="sng" dirty="0"/>
              <a:t>原則</a:t>
            </a:r>
          </a:p>
        </p:txBody>
      </p:sp>
      <p:sp>
        <p:nvSpPr>
          <p:cNvPr id="3" name="コンテンツ プレースホルダー 2"/>
          <p:cNvSpPr>
            <a:spLocks noGrp="1"/>
          </p:cNvSpPr>
          <p:nvPr>
            <p:ph idx="1"/>
          </p:nvPr>
        </p:nvSpPr>
        <p:spPr/>
        <p:txBody>
          <a:bodyPr>
            <a:normAutofit fontScale="85000" lnSpcReduction="20000"/>
          </a:bodyPr>
          <a:lstStyle/>
          <a:p>
            <a:pPr marL="0" indent="0" fontAlgn="base">
              <a:buNone/>
            </a:pPr>
            <a:r>
              <a:rPr lang="en-US" altLang="ja-JP" dirty="0"/>
              <a:t>1: </a:t>
            </a:r>
            <a:r>
              <a:rPr lang="ja-JP" altLang="en-US" dirty="0"/>
              <a:t>システムの状態を可視化する </a:t>
            </a:r>
            <a:r>
              <a:rPr lang="en-US" altLang="ja-JP" dirty="0"/>
              <a:t>(Visibility of system status)</a:t>
            </a:r>
          </a:p>
          <a:p>
            <a:pPr marL="0" indent="0" fontAlgn="base">
              <a:buNone/>
            </a:pPr>
            <a:r>
              <a:rPr lang="en-US" altLang="ja-JP" dirty="0"/>
              <a:t>2: </a:t>
            </a:r>
            <a:r>
              <a:rPr lang="ja-JP" altLang="en-US" dirty="0"/>
              <a:t>実世界とシステムをマッチングさせる </a:t>
            </a:r>
            <a:r>
              <a:rPr lang="en-US" altLang="ja-JP" dirty="0"/>
              <a:t>(Match between system and the real world)</a:t>
            </a:r>
          </a:p>
          <a:p>
            <a:pPr marL="0" indent="0" fontAlgn="base">
              <a:buNone/>
            </a:pPr>
            <a:r>
              <a:rPr lang="en-US" altLang="ja-JP" dirty="0"/>
              <a:t>3: </a:t>
            </a:r>
            <a:r>
              <a:rPr lang="ja-JP" altLang="en-US" dirty="0"/>
              <a:t>ユーザに制御の主導権と自由を与える </a:t>
            </a:r>
            <a:r>
              <a:rPr lang="en-US" altLang="ja-JP" dirty="0"/>
              <a:t>(User control and freedom)</a:t>
            </a:r>
          </a:p>
          <a:p>
            <a:pPr marL="0" indent="0" fontAlgn="base">
              <a:buNone/>
            </a:pPr>
            <a:r>
              <a:rPr lang="en-US" altLang="ja-JP" dirty="0"/>
              <a:t>4: </a:t>
            </a:r>
            <a:r>
              <a:rPr lang="ja-JP" altLang="en-US" dirty="0"/>
              <a:t>一貫性と標準性を保持する </a:t>
            </a:r>
            <a:r>
              <a:rPr lang="en-US" altLang="ja-JP" dirty="0"/>
              <a:t>(Consistency and standards)</a:t>
            </a:r>
          </a:p>
          <a:p>
            <a:pPr marL="0" indent="0" fontAlgn="base">
              <a:buNone/>
            </a:pPr>
            <a:r>
              <a:rPr lang="en-US" altLang="ja-JP" dirty="0"/>
              <a:t>5: </a:t>
            </a:r>
            <a:r>
              <a:rPr lang="ja-JP" altLang="en-US" dirty="0"/>
              <a:t>エラーを起こさない </a:t>
            </a:r>
            <a:r>
              <a:rPr lang="en-US" altLang="ja-JP" dirty="0"/>
              <a:t>(Error prevention)</a:t>
            </a:r>
          </a:p>
          <a:p>
            <a:pPr marL="0" indent="0" fontAlgn="base">
              <a:buNone/>
            </a:pPr>
            <a:r>
              <a:rPr lang="en-US" altLang="ja-JP" dirty="0"/>
              <a:t>6: </a:t>
            </a:r>
            <a:r>
              <a:rPr lang="ja-JP" altLang="en-US" dirty="0"/>
              <a:t>覚えなくても理解できるデザインにする </a:t>
            </a:r>
            <a:r>
              <a:rPr lang="en-US" altLang="ja-JP" dirty="0"/>
              <a:t>(Recognition rather than recall)</a:t>
            </a:r>
          </a:p>
          <a:p>
            <a:pPr marL="0" indent="0" fontAlgn="base">
              <a:buNone/>
            </a:pPr>
            <a:r>
              <a:rPr lang="en-US" altLang="ja-JP" dirty="0"/>
              <a:t>7: </a:t>
            </a:r>
            <a:r>
              <a:rPr lang="ja-JP" altLang="en-US" dirty="0"/>
              <a:t>柔軟性と効率性をもたせる </a:t>
            </a:r>
            <a:r>
              <a:rPr lang="en-US" altLang="ja-JP" dirty="0"/>
              <a:t>(Flexibility and efficiency of use)</a:t>
            </a:r>
          </a:p>
          <a:p>
            <a:pPr marL="0" indent="0" fontAlgn="base">
              <a:buNone/>
            </a:pPr>
            <a:r>
              <a:rPr lang="en-US" altLang="ja-JP" dirty="0"/>
              <a:t>8: </a:t>
            </a:r>
            <a:r>
              <a:rPr lang="ja-JP" altLang="en-US" dirty="0"/>
              <a:t>最小限で無駄のないデザインにする </a:t>
            </a:r>
            <a:r>
              <a:rPr lang="en-US" altLang="ja-JP" dirty="0"/>
              <a:t>(Aesthetic and minimalist design)</a:t>
            </a:r>
          </a:p>
          <a:p>
            <a:pPr marL="0" indent="0" fontAlgn="base">
              <a:buNone/>
            </a:pPr>
            <a:r>
              <a:rPr lang="en-US" altLang="ja-JP" dirty="0"/>
              <a:t>9: </a:t>
            </a:r>
            <a:r>
              <a:rPr lang="ja-JP" altLang="en-US" dirty="0"/>
              <a:t>ユーザ自身で認識、診断、回復ができるようにする </a:t>
            </a:r>
            <a:r>
              <a:rPr lang="en-US" altLang="ja-JP" dirty="0"/>
              <a:t>(Help users recognize, diagnose, and recover from errors)</a:t>
            </a:r>
          </a:p>
          <a:p>
            <a:pPr marL="0" indent="0" fontAlgn="base">
              <a:buNone/>
            </a:pPr>
            <a:r>
              <a:rPr lang="en-US" altLang="ja-JP" dirty="0"/>
              <a:t>10: </a:t>
            </a:r>
            <a:r>
              <a:rPr lang="ja-JP" altLang="en-US" dirty="0"/>
              <a:t>ヘルプとマニュアルを用意する </a:t>
            </a:r>
            <a:r>
              <a:rPr lang="en-US" altLang="ja-JP" dirty="0"/>
              <a:t>(Help and documentation)</a:t>
            </a:r>
          </a:p>
          <a:p>
            <a:endParaRPr kumimoji="1" lang="ja-JP" altLang="en-US" dirty="0"/>
          </a:p>
        </p:txBody>
      </p:sp>
    </p:spTree>
    <p:extLst>
      <p:ext uri="{BB962C8B-B14F-4D97-AF65-F5344CB8AC3E}">
        <p14:creationId xmlns:p14="http://schemas.microsoft.com/office/powerpoint/2010/main" val="307069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600200"/>
            <a:ext cx="10515600" cy="5257799"/>
          </a:xfrm>
        </p:spPr>
        <p:txBody>
          <a:bodyPr>
            <a:normAutofit/>
          </a:bodyPr>
          <a:lstStyle/>
          <a:p>
            <a:r>
              <a:rPr lang="ja-JP" altLang="en-US" sz="3600" b="1" dirty="0">
                <a:latin typeface="HG丸ｺﾞｼｯｸM-PRO" panose="020F0600000000000000" pitchFamily="50" charset="-128"/>
                <a:ea typeface="HG丸ｺﾞｼｯｸM-PRO" panose="020F0600000000000000" pitchFamily="50" charset="-128"/>
              </a:rPr>
              <a:t>デザイン評価</a:t>
            </a:r>
            <a:endParaRPr lang="en-US" altLang="ja-JP" sz="3600" b="1" dirty="0">
              <a:latin typeface="HG丸ｺﾞｼｯｸM-PRO" panose="020F0600000000000000" pitchFamily="50" charset="-128"/>
              <a:ea typeface="HG丸ｺﾞｼｯｸM-PRO" panose="020F0600000000000000" pitchFamily="50" charset="-128"/>
            </a:endParaRPr>
          </a:p>
          <a:p>
            <a:pPr marL="0" indent="0">
              <a:buNone/>
            </a:pPr>
            <a:r>
              <a:rPr lang="ja-JP" altLang="en-US" sz="2400" b="1" dirty="0"/>
              <a:t>　　</a:t>
            </a:r>
            <a:r>
              <a:rPr lang="ja-JP" altLang="ja-JP" sz="2400" b="1" dirty="0"/>
              <a:t>定性的ユーザビリティにおけるインタビューと</a:t>
            </a:r>
            <a:r>
              <a:rPr lang="ja-JP" altLang="en-US" sz="2400" b="1" dirty="0"/>
              <a:t>使用ユーザからの</a:t>
            </a:r>
            <a:r>
              <a:rPr lang="ja-JP" altLang="ja-JP" sz="2400" b="1" dirty="0"/>
              <a:t>批評</a:t>
            </a:r>
            <a:endParaRPr lang="en-US" altLang="ja-JP" sz="2400" b="1" dirty="0"/>
          </a:p>
          <a:p>
            <a:pPr marL="0" indent="0">
              <a:buNone/>
            </a:pPr>
            <a:r>
              <a:rPr lang="ja-JP" altLang="en-US" sz="2400" b="1" dirty="0"/>
              <a:t>　　調査。</a:t>
            </a:r>
            <a:endParaRPr lang="en-US" altLang="ja-JP" sz="2400" b="1" dirty="0"/>
          </a:p>
          <a:p>
            <a:endParaRPr lang="en-US" altLang="ja-JP" dirty="0"/>
          </a:p>
          <a:p>
            <a:r>
              <a:rPr lang="ja-JP" altLang="ja-JP" sz="3600" b="1" dirty="0">
                <a:latin typeface="HG丸ｺﾞｼｯｸM-PRO" panose="020F0600000000000000" pitchFamily="50" charset="-128"/>
                <a:ea typeface="HG丸ｺﾞｼｯｸM-PRO" panose="020F0600000000000000" pitchFamily="50" charset="-128"/>
              </a:rPr>
              <a:t>改善案における定量</a:t>
            </a:r>
            <a:r>
              <a:rPr lang="ja-JP" altLang="en-US" sz="3600" b="1" dirty="0">
                <a:latin typeface="HG丸ｺﾞｼｯｸM-PRO" panose="020F0600000000000000" pitchFamily="50" charset="-128"/>
                <a:ea typeface="HG丸ｺﾞｼｯｸM-PRO" panose="020F0600000000000000" pitchFamily="50" charset="-128"/>
              </a:rPr>
              <a:t>評価</a:t>
            </a:r>
            <a:endParaRPr lang="en-US" altLang="ja-JP" sz="3600" b="1" dirty="0">
              <a:latin typeface="HG丸ｺﾞｼｯｸM-PRO" panose="020F0600000000000000" pitchFamily="50" charset="-128"/>
              <a:ea typeface="HG丸ｺﾞｼｯｸM-PRO" panose="020F0600000000000000" pitchFamily="50" charset="-128"/>
            </a:endParaRPr>
          </a:p>
          <a:p>
            <a:pPr marL="0" indent="0">
              <a:buNone/>
            </a:pPr>
            <a:r>
              <a:rPr lang="ja-JP" altLang="en-US" sz="2400" b="1" dirty="0"/>
              <a:t>　　</a:t>
            </a:r>
            <a:r>
              <a:rPr lang="en-US" altLang="ja-JP" sz="2400" b="1" dirty="0"/>
              <a:t>Material Design</a:t>
            </a:r>
            <a:r>
              <a:rPr lang="ja-JP" altLang="en-US" sz="2400" b="1" dirty="0"/>
              <a:t>と東京工芸大学</a:t>
            </a:r>
            <a:r>
              <a:rPr lang="en-US" altLang="ja-JP" sz="2400" b="1" dirty="0"/>
              <a:t>HP</a:t>
            </a:r>
            <a:r>
              <a:rPr lang="ja-JP" altLang="en-US" sz="2400" b="1" dirty="0"/>
              <a:t>を用いた改善案を作成したのち、正科</a:t>
            </a:r>
            <a:endParaRPr lang="en-US" altLang="ja-JP" sz="2400" b="1" dirty="0"/>
          </a:p>
          <a:p>
            <a:pPr marL="0" indent="0">
              <a:buNone/>
            </a:pPr>
            <a:r>
              <a:rPr lang="ja-JP" altLang="en-US" sz="2400" b="1" dirty="0"/>
              <a:t>　　生</a:t>
            </a:r>
            <a:r>
              <a:rPr lang="en-US" altLang="ja-JP" sz="2400" b="1" dirty="0"/>
              <a:t>B</a:t>
            </a:r>
            <a:r>
              <a:rPr lang="ja-JP" altLang="en-US" sz="2400" b="1" dirty="0"/>
              <a:t>の方々に協力いただき、アンケートを採り今後の展望などを考える。</a:t>
            </a:r>
            <a:endParaRPr lang="en-US" altLang="ja-JP" sz="2400" b="1"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1.3 </a:t>
            </a:r>
            <a:r>
              <a:rPr lang="ja-JP" altLang="en-US" dirty="0">
                <a:latin typeface="HG丸ｺﾞｼｯｸM-PRO" panose="020F0600000000000000" pitchFamily="50" charset="-128"/>
                <a:ea typeface="HG丸ｺﾞｼｯｸM-PRO" panose="020F0600000000000000" pitchFamily="50" charset="-128"/>
              </a:rPr>
              <a:t>研究方法</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79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567543"/>
            <a:ext cx="10515600" cy="5290456"/>
          </a:xfrm>
        </p:spPr>
        <p:txBody>
          <a:bodyPr>
            <a:normAutofit/>
          </a:bodyPr>
          <a:lstStyle/>
          <a:p>
            <a:r>
              <a:rPr lang="ja-JP" altLang="ja-JP" dirty="0">
                <a:latin typeface="HG丸ｺﾞｼｯｸM-PRO" panose="020F0600000000000000" pitchFamily="50" charset="-128"/>
                <a:ea typeface="HG丸ｺﾞｼｯｸM-PRO" panose="020F0600000000000000" pitchFamily="50" charset="-128"/>
              </a:rPr>
              <a:t>現在使われているポータルサイト</a:t>
            </a:r>
            <a:r>
              <a:rPr lang="ja-JP" altLang="en-US" dirty="0">
                <a:latin typeface="HG丸ｺﾞｼｯｸM-PRO" panose="020F0600000000000000" pitchFamily="50" charset="-128"/>
                <a:ea typeface="HG丸ｺﾞｼｯｸM-PRO" panose="020F0600000000000000" pitchFamily="50" charset="-128"/>
              </a:rPr>
              <a:t>のデザイン</a:t>
            </a:r>
            <a:r>
              <a:rPr lang="ja-JP" altLang="ja-JP" dirty="0">
                <a:latin typeface="HG丸ｺﾞｼｯｸM-PRO" panose="020F0600000000000000" pitchFamily="50" charset="-128"/>
                <a:ea typeface="HG丸ｺﾞｼｯｸM-PRO" panose="020F0600000000000000" pitchFamily="50" charset="-128"/>
              </a:rPr>
              <a:t>より、</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  </a:t>
            </a:r>
            <a:r>
              <a:rPr lang="ja-JP" altLang="ja-JP" dirty="0">
                <a:latin typeface="HG丸ｺﾞｼｯｸM-PRO" panose="020F0600000000000000" pitchFamily="50" charset="-128"/>
                <a:ea typeface="HG丸ｺﾞｼｯｸM-PRO" panose="020F0600000000000000" pitchFamily="50" charset="-128"/>
              </a:rPr>
              <a:t>ガイドラインに沿って</a:t>
            </a:r>
            <a:r>
              <a:rPr lang="en-US" altLang="ja-JP" dirty="0">
                <a:latin typeface="HG丸ｺﾞｼｯｸM-PRO" panose="020F0600000000000000" pitchFamily="50" charset="-128"/>
                <a:ea typeface="HG丸ｺﾞｼｯｸM-PRO" panose="020F0600000000000000" pitchFamily="50" charset="-128"/>
              </a:rPr>
              <a:t>UI</a:t>
            </a:r>
            <a:r>
              <a:rPr lang="ja-JP" altLang="ja-JP" dirty="0">
                <a:latin typeface="HG丸ｺﾞｼｯｸM-PRO" panose="020F0600000000000000" pitchFamily="50" charset="-128"/>
                <a:ea typeface="HG丸ｺﾞｼｯｸM-PRO" panose="020F0600000000000000" pitchFamily="50" charset="-128"/>
              </a:rPr>
              <a:t>設計された</a:t>
            </a:r>
            <a:r>
              <a:rPr lang="ja-JP" altLang="en-US" dirty="0">
                <a:latin typeface="HG丸ｺﾞｼｯｸM-PRO" panose="020F0600000000000000" pitchFamily="50" charset="-128"/>
                <a:ea typeface="HG丸ｺﾞｼｯｸM-PRO" panose="020F0600000000000000" pitchFamily="50" charset="-128"/>
              </a:rPr>
              <a:t>デザイン</a:t>
            </a:r>
            <a:r>
              <a:rPr lang="ja-JP" altLang="ja-JP" dirty="0">
                <a:latin typeface="HG丸ｺﾞｼｯｸM-PRO" panose="020F0600000000000000" pitchFamily="50" charset="-128"/>
                <a:ea typeface="HG丸ｺﾞｼｯｸM-PRO" panose="020F0600000000000000" pitchFamily="50" charset="-128"/>
              </a:rPr>
              <a:t>のほうが</a:t>
            </a:r>
            <a:r>
              <a:rPr lang="ja-JP" altLang="en-US" dirty="0">
                <a:latin typeface="HG丸ｺﾞｼｯｸM-PRO" panose="020F0600000000000000" pitchFamily="50" charset="-128"/>
                <a:ea typeface="HG丸ｺﾞｼｯｸM-PRO" panose="020F0600000000000000" pitchFamily="50" charset="-128"/>
              </a:rPr>
              <a:t>、</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lang="en-US" altLang="ja-JP" dirty="0">
                <a:latin typeface="HG丸ｺﾞｼｯｸM-PRO" panose="020F0600000000000000" pitchFamily="50" charset="-128"/>
                <a:ea typeface="HG丸ｺﾞｼｯｸM-PRO" panose="020F0600000000000000" pitchFamily="50" charset="-128"/>
              </a:rPr>
              <a:t>  </a:t>
            </a:r>
            <a:r>
              <a:rPr lang="ja-JP" altLang="ja-JP" dirty="0">
                <a:latin typeface="HG丸ｺﾞｼｯｸM-PRO" panose="020F0600000000000000" pitchFamily="50" charset="-128"/>
                <a:ea typeface="HG丸ｺﾞｼｯｸM-PRO" panose="020F0600000000000000" pitchFamily="50" charset="-128"/>
              </a:rPr>
              <a:t>視覚的に見やすく、利用しやすい</a:t>
            </a:r>
            <a:r>
              <a:rPr lang="ja-JP" altLang="en-US" dirty="0">
                <a:latin typeface="HG丸ｺﾞｼｯｸM-PRO" panose="020F0600000000000000" pitchFamily="50" charset="-128"/>
                <a:ea typeface="HG丸ｺﾞｼｯｸM-PRO" panose="020F0600000000000000" pitchFamily="50" charset="-128"/>
              </a:rPr>
              <a:t>となるのでは？</a:t>
            </a:r>
            <a:endParaRPr lang="en-US" altLang="ja-JP" dirty="0">
              <a:latin typeface="HG丸ｺﾞｼｯｸM-PRO" panose="020F0600000000000000" pitchFamily="50" charset="-128"/>
              <a:ea typeface="HG丸ｺﾞｼｯｸM-PRO" panose="020F0600000000000000" pitchFamily="50" charset="-128"/>
            </a:endParaRPr>
          </a:p>
          <a:p>
            <a:pPr marL="0" indent="0">
              <a:buNone/>
            </a:pPr>
            <a:endParaRPr lang="en-US" altLang="ja-JP" dirty="0"/>
          </a:p>
          <a:p>
            <a:pPr marL="0" indent="0">
              <a:buNone/>
            </a:pPr>
            <a:endParaRPr lang="en-US" altLang="ja-JP" dirty="0"/>
          </a:p>
          <a:p>
            <a:pPr marL="0" indent="0">
              <a:buNone/>
            </a:pPr>
            <a:endParaRPr lang="en-US" altLang="ja-JP" dirty="0"/>
          </a:p>
          <a:p>
            <a:pPr marL="0" indent="0" fontAlgn="base">
              <a:buNone/>
            </a:pPr>
            <a:r>
              <a:rPr lang="ja-JP" altLang="en-US" sz="1400" dirty="0"/>
              <a:t>先行研究：</a:t>
            </a:r>
            <a:endParaRPr lang="en-US" altLang="ja-JP" sz="1400" dirty="0"/>
          </a:p>
          <a:p>
            <a:pPr marL="0" indent="0" fontAlgn="base">
              <a:buNone/>
            </a:pPr>
            <a:r>
              <a:rPr lang="ja-JP" altLang="en-US" sz="1400" dirty="0"/>
              <a:t>日本デザイン学会　第</a:t>
            </a:r>
            <a:r>
              <a:rPr lang="en-US" altLang="ja-JP" sz="1400" dirty="0"/>
              <a:t>65</a:t>
            </a:r>
            <a:r>
              <a:rPr lang="ja-JP" altLang="en-US" sz="1400" dirty="0"/>
              <a:t>回春季研究発表大会</a:t>
            </a:r>
            <a:r>
              <a:rPr lang="en-US" altLang="ja-JP" sz="1400" dirty="0"/>
              <a:t>-UI</a:t>
            </a:r>
            <a:r>
              <a:rPr lang="ja-JP" altLang="en-US" sz="1400" dirty="0"/>
              <a:t>デザインのデザインガイドラインの研究</a:t>
            </a:r>
            <a:r>
              <a:rPr lang="en-US" altLang="ja-JP" sz="1400" dirty="0"/>
              <a:t>-UX</a:t>
            </a:r>
            <a:r>
              <a:rPr lang="ja-JP" altLang="en-US" sz="1400" dirty="0"/>
              <a:t>視点でのデザインガイドラインのアプローチの提案</a:t>
            </a:r>
            <a:r>
              <a:rPr lang="en-US" altLang="ja-JP" sz="1400" dirty="0"/>
              <a:t>- </a:t>
            </a:r>
            <a:r>
              <a:rPr lang="ja-JP" altLang="en-US" sz="1400" dirty="0">
                <a:latin typeface="游ゴシック" panose="020B0400000000000000" pitchFamily="50" charset="-128"/>
                <a:ea typeface="游ゴシック" panose="020B0400000000000000" pitchFamily="50" charset="-128"/>
              </a:rPr>
              <a:t>著</a:t>
            </a:r>
            <a:r>
              <a:rPr lang="zh-CN" altLang="en-US" sz="1400" dirty="0">
                <a:latin typeface="游ゴシック" panose="020B0400000000000000" pitchFamily="50" charset="-128"/>
                <a:ea typeface="游ゴシック" panose="020B0400000000000000" pitchFamily="50" charset="-128"/>
              </a:rPr>
              <a:t>内堀裕一朗 山崎和彦</a:t>
            </a:r>
            <a:endParaRPr lang="en-US" altLang="zh-CN" sz="1400" dirty="0"/>
          </a:p>
          <a:p>
            <a:pPr marL="0" indent="0" fontAlgn="base">
              <a:buNone/>
            </a:pPr>
            <a:r>
              <a:rPr lang="en-US" altLang="ja-JP" sz="1400" dirty="0">
                <a:latin typeface="游ゴシック" panose="020B0400000000000000" pitchFamily="50" charset="-128"/>
              </a:rPr>
              <a:t>〔https://www.jstage.jst.go.jp/article/</a:t>
            </a:r>
            <a:r>
              <a:rPr lang="en-US" altLang="ja-JP" sz="1400" dirty="0" err="1">
                <a:latin typeface="游ゴシック" panose="020B0400000000000000" pitchFamily="50" charset="-128"/>
              </a:rPr>
              <a:t>jssd</a:t>
            </a:r>
            <a:r>
              <a:rPr lang="en-US" altLang="ja-JP" sz="1400" dirty="0">
                <a:latin typeface="游ゴシック" panose="020B0400000000000000" pitchFamily="50" charset="-128"/>
              </a:rPr>
              <a:t>/65/0/65_134/_article/-char/ja/〕</a:t>
            </a:r>
            <a:endParaRPr lang="zh-CN" altLang="en-US" sz="1400" dirty="0">
              <a:latin typeface="游ゴシック" panose="020B0400000000000000" pitchFamily="50" charset="-128"/>
              <a:ea typeface="游ゴシック" panose="020B0400000000000000" pitchFamily="50" charset="-128"/>
            </a:endParaRPr>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1.4 </a:t>
            </a:r>
            <a:r>
              <a:rPr lang="ja-JP" altLang="en-US" dirty="0">
                <a:latin typeface="HG丸ｺﾞｼｯｸM-PRO" panose="020F0600000000000000" pitchFamily="50" charset="-128"/>
                <a:ea typeface="HG丸ｺﾞｼｯｸM-PRO" panose="020F0600000000000000" pitchFamily="50" charset="-128"/>
              </a:rPr>
              <a:t>仮説</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50" name="Picture 2" descr="3DCGデザイナーのイラスト | かわいいフリー素材集 いらすとや">
            <a:extLst>
              <a:ext uri="{FF2B5EF4-FFF2-40B4-BE49-F238E27FC236}">
                <a16:creationId xmlns:a16="http://schemas.microsoft.com/office/drawing/2014/main" id="{51D26344-C720-437E-B798-FF737DF42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430" y="2896605"/>
            <a:ext cx="2254370" cy="191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33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タイトル 3"/>
          <p:cNvSpPr>
            <a:spLocks noGrp="1"/>
          </p:cNvSpPr>
          <p:nvPr>
            <p:ph type="ctrTitle"/>
          </p:nvPr>
        </p:nvSpPr>
        <p:spPr>
          <a:xfrm>
            <a:off x="1314824" y="735106"/>
            <a:ext cx="10053763" cy="2928470"/>
          </a:xfrm>
        </p:spPr>
        <p:txBody>
          <a:bodyPr anchor="b">
            <a:normAutofit/>
          </a:bodyPr>
          <a:lstStyle/>
          <a:p>
            <a:pPr algn="l"/>
            <a:r>
              <a:rPr lang="ja-JP" altLang="en-US" sz="4800" dirty="0">
                <a:solidFill>
                  <a:srgbClr val="FFFFFF"/>
                </a:solidFill>
                <a:latin typeface="BIZ UDPゴシック" panose="020B0400000000000000" pitchFamily="50" charset="-128"/>
                <a:ea typeface="BIZ UDPゴシック" panose="020B0400000000000000" pitchFamily="50" charset="-128"/>
              </a:rPr>
              <a:t>２．事前調査</a:t>
            </a:r>
            <a:endParaRPr kumimoji="1" lang="ja-JP" altLang="en-US" sz="4800" dirty="0">
              <a:solidFill>
                <a:srgbClr val="FFFFFF"/>
              </a:solidFill>
              <a:latin typeface="BIZ UDPゴシック" panose="020B0400000000000000" pitchFamily="50" charset="-128"/>
              <a:ea typeface="BIZ UDPゴシック" panose="020B0400000000000000" pitchFamily="50" charset="-128"/>
            </a:endParaRPr>
          </a:p>
        </p:txBody>
      </p:sp>
      <p:sp>
        <p:nvSpPr>
          <p:cNvPr id="10" name="サブタイトル 4">
            <a:extLst>
              <a:ext uri="{FF2B5EF4-FFF2-40B4-BE49-F238E27FC236}">
                <a16:creationId xmlns:a16="http://schemas.microsoft.com/office/drawing/2014/main" id="{1FDA57E1-9223-4F1C-89DB-2F05D81EFBE8}"/>
              </a:ext>
            </a:extLst>
          </p:cNvPr>
          <p:cNvSpPr txBox="1">
            <a:spLocks/>
          </p:cNvSpPr>
          <p:nvPr/>
        </p:nvSpPr>
        <p:spPr>
          <a:xfrm>
            <a:off x="2104845" y="4572000"/>
            <a:ext cx="9251788" cy="187193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3200" b="1" dirty="0"/>
              <a:t>2.1</a:t>
            </a:r>
            <a:r>
              <a:rPr lang="ja-JP" altLang="en-US" sz="3200" b="1" dirty="0"/>
              <a:t>　デザインガイドライン調査</a:t>
            </a:r>
            <a:endParaRPr lang="en-US" altLang="ja-JP" sz="3200" b="1" dirty="0"/>
          </a:p>
          <a:p>
            <a:pPr algn="l"/>
            <a:r>
              <a:rPr lang="en-US" altLang="ja-JP" sz="3200" b="1" dirty="0"/>
              <a:t>2.2</a:t>
            </a:r>
            <a:r>
              <a:rPr lang="ja-JP" altLang="en-US" sz="3200" b="1" dirty="0"/>
              <a:t>　デザイン調査</a:t>
            </a:r>
            <a:endParaRPr lang="en-US" altLang="ja-JP" sz="3200" b="1" dirty="0"/>
          </a:p>
        </p:txBody>
      </p:sp>
    </p:spTree>
    <p:extLst>
      <p:ext uri="{BB962C8B-B14F-4D97-AF65-F5344CB8AC3E}">
        <p14:creationId xmlns:p14="http://schemas.microsoft.com/office/powerpoint/2010/main" val="14089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600200"/>
            <a:ext cx="10515600" cy="5257799"/>
          </a:xfrm>
        </p:spPr>
        <p:txBody>
          <a:bodyPr>
            <a:normAutofit/>
          </a:bodyPr>
          <a:lstStyle/>
          <a:p>
            <a:r>
              <a:rPr lang="en-US" altLang="ja-JP" sz="3200" dirty="0"/>
              <a:t>Google</a:t>
            </a:r>
            <a:r>
              <a:rPr lang="ja-JP" altLang="en-US" sz="3200" dirty="0"/>
              <a:t>社・</a:t>
            </a:r>
            <a:r>
              <a:rPr lang="en-US" altLang="ja-JP" sz="3200" dirty="0"/>
              <a:t>Apple</a:t>
            </a:r>
            <a:r>
              <a:rPr lang="ja-JP" altLang="en-US" sz="3200" dirty="0"/>
              <a:t>社・</a:t>
            </a:r>
            <a:r>
              <a:rPr lang="en-US" altLang="ja-JP" sz="3200" dirty="0"/>
              <a:t>Microsoft</a:t>
            </a:r>
            <a:r>
              <a:rPr lang="ja-JP" altLang="en-US" sz="3200" dirty="0"/>
              <a:t>社のガイドラインを調べ、</a:t>
            </a:r>
            <a:endParaRPr lang="en-US" altLang="ja-JP" sz="3200" dirty="0"/>
          </a:p>
          <a:p>
            <a:pPr marL="0" indent="0">
              <a:buNone/>
            </a:pPr>
            <a:r>
              <a:rPr lang="ja-JP" altLang="en-US" sz="3200" dirty="0"/>
              <a:t>  本研究に適しているのが、</a:t>
            </a:r>
            <a:endParaRPr lang="en-US" altLang="ja-JP" sz="3200" dirty="0"/>
          </a:p>
          <a:p>
            <a:pPr marL="0" indent="0">
              <a:buNone/>
            </a:pPr>
            <a:r>
              <a:rPr lang="en-US" altLang="ja-JP" sz="3200" dirty="0"/>
              <a:t>  Google</a:t>
            </a:r>
            <a:r>
              <a:rPr lang="ja-JP" altLang="en-US" sz="3200" dirty="0"/>
              <a:t>社の「</a:t>
            </a:r>
            <a:r>
              <a:rPr lang="en-US" altLang="ja-JP" sz="3200" u="sng" dirty="0"/>
              <a:t>Material Design </a:t>
            </a:r>
            <a:r>
              <a:rPr lang="en-US" altLang="ja-JP" sz="3200" u="sng" dirty="0" err="1"/>
              <a:t>GuideLines</a:t>
            </a:r>
            <a:r>
              <a:rPr lang="ja-JP" altLang="en-US" sz="3200" dirty="0"/>
              <a:t>」と判断した。</a:t>
            </a:r>
            <a:endParaRPr lang="en-US" altLang="ja-JP" sz="3200" dirty="0"/>
          </a:p>
          <a:p>
            <a:pPr marL="0" indent="0">
              <a:buNone/>
            </a:pPr>
            <a:endParaRPr lang="en-US" altLang="ja-JP" dirty="0"/>
          </a:p>
        </p:txBody>
      </p:sp>
      <p:sp>
        <p:nvSpPr>
          <p:cNvPr id="4" name="タイトル 1"/>
          <p:cNvSpPr txBox="1">
            <a:spLocks/>
          </p:cNvSpPr>
          <p:nvPr/>
        </p:nvSpPr>
        <p:spPr>
          <a:xfrm>
            <a:off x="838200" y="365126"/>
            <a:ext cx="10515600" cy="761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HG丸ｺﾞｼｯｸM-PRO" panose="020F0600000000000000" pitchFamily="50" charset="-128"/>
                <a:ea typeface="HG丸ｺﾞｼｯｸM-PRO" panose="020F0600000000000000" pitchFamily="50" charset="-128"/>
              </a:rPr>
              <a:t>2.1 </a:t>
            </a:r>
            <a:r>
              <a:rPr lang="ja-JP" altLang="en-US" dirty="0">
                <a:latin typeface="HG丸ｺﾞｼｯｸM-PRO" panose="020F0600000000000000" pitchFamily="50" charset="-128"/>
                <a:ea typeface="HG丸ｺﾞｼｯｸM-PRO" panose="020F0600000000000000" pitchFamily="50" charset="-128"/>
              </a:rPr>
              <a:t>デザインガイドライン調査</a:t>
            </a:r>
          </a:p>
        </p:txBody>
      </p:sp>
      <p:cxnSp>
        <p:nvCxnSpPr>
          <p:cNvPr id="5" name="直線コネクタ 4"/>
          <p:cNvCxnSpPr/>
          <p:nvPr/>
        </p:nvCxnSpPr>
        <p:spPr>
          <a:xfrm>
            <a:off x="838200" y="1126672"/>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6" name="Picture 2" descr="Material dark t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4585791"/>
            <a:ext cx="3800302" cy="180014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563" y="4589574"/>
            <a:ext cx="3726873" cy="1679034"/>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309" y="4585790"/>
            <a:ext cx="1800143" cy="1800143"/>
          </a:xfrm>
          <a:prstGeom prst="rect">
            <a:avLst/>
          </a:prstGeom>
        </p:spPr>
      </p:pic>
      <p:pic>
        <p:nvPicPr>
          <p:cNvPr id="3074" name="Picture 2" descr="Google Chrome | リンクを常に新しいタブで開けるようにする拡張機能「Link Blanker」の使い方 | ONE NOTES">
            <a:extLst>
              <a:ext uri="{FF2B5EF4-FFF2-40B4-BE49-F238E27FC236}">
                <a16:creationId xmlns:a16="http://schemas.microsoft.com/office/drawing/2014/main" id="{6835CF9D-3B3D-4C45-B336-3F789DC26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259" y="3277053"/>
            <a:ext cx="2482431" cy="13087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のロゴの歴史。なぜりんごのロゴはかじられているの？ - Workship MAGAZINE(ワークシップマガジン)">
            <a:extLst>
              <a:ext uri="{FF2B5EF4-FFF2-40B4-BE49-F238E27FC236}">
                <a16:creationId xmlns:a16="http://schemas.microsoft.com/office/drawing/2014/main" id="{2D041C06-01DD-40B5-A293-686FEE5E6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803" y="3277053"/>
            <a:ext cx="1770391" cy="11802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マイクロソフト企業ロゴ使用ガイドライン - 法律やライセンスに関する情報 - Mscorp - Microsoft">
            <a:extLst>
              <a:ext uri="{FF2B5EF4-FFF2-40B4-BE49-F238E27FC236}">
                <a16:creationId xmlns:a16="http://schemas.microsoft.com/office/drawing/2014/main" id="{6F546E28-6AD6-414A-A01D-9AE4DA8D34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7175" y="3217545"/>
            <a:ext cx="2318708" cy="129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673140"/>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1781</TotalTime>
  <Words>2089</Words>
  <Application>Microsoft Office PowerPoint</Application>
  <PresentationFormat>ワイド画面</PresentationFormat>
  <Paragraphs>263</Paragraphs>
  <Slides>50</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50</vt:i4>
      </vt:variant>
    </vt:vector>
  </HeadingPairs>
  <TitlesOfParts>
    <vt:vector size="59" baseType="lpstr">
      <vt:lpstr>BIZ UDPゴシック</vt:lpstr>
      <vt:lpstr>BIZ UDP明朝 Medium</vt:lpstr>
      <vt:lpstr>BIZ UDゴシック</vt:lpstr>
      <vt:lpstr>HG丸ｺﾞｼｯｸM-PRO</vt:lpstr>
      <vt:lpstr>游ゴシック</vt:lpstr>
      <vt:lpstr>Arial</vt:lpstr>
      <vt:lpstr>Calibri</vt:lpstr>
      <vt:lpstr>Calibri Light</vt:lpstr>
      <vt:lpstr>Office Theme</vt:lpstr>
      <vt:lpstr>画面デザインの理論を反映したポータルサイトの研究</vt:lpstr>
      <vt:lpstr>目次</vt:lpstr>
      <vt:lpstr>１．序論 -Introduction-</vt:lpstr>
      <vt:lpstr>1.1 研究概要</vt:lpstr>
      <vt:lpstr>PowerPoint プレゼンテーション</vt:lpstr>
      <vt:lpstr>PowerPoint プレゼンテーション</vt:lpstr>
      <vt:lpstr>PowerPoint プレゼンテーション</vt:lpstr>
      <vt:lpstr>２．事前調査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３．改善案の提案</vt:lpstr>
      <vt:lpstr>PowerPoint プレゼンテーション</vt:lpstr>
      <vt:lpstr>PowerPoint プレゼンテーション</vt:lpstr>
      <vt:lpstr>4．研究結果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5．考察</vt:lpstr>
      <vt:lpstr>PowerPoint プレゼンテーション</vt:lpstr>
      <vt:lpstr>PowerPoint プレゼンテーション</vt:lpstr>
      <vt:lpstr>反省点</vt:lpstr>
      <vt:lpstr>質疑応答</vt:lpstr>
      <vt:lpstr>PowerPoint プレゼンテーション</vt:lpstr>
      <vt:lpstr>PowerPoint プレゼンテーション</vt:lpstr>
      <vt:lpstr>PowerPoint プレゼンテーション</vt:lpstr>
      <vt:lpstr>PowerPoint プレゼンテーション</vt:lpstr>
      <vt:lpstr>デザインガイドライン</vt:lpstr>
      <vt:lpstr>デザインガイドライン</vt:lpstr>
      <vt:lpstr>なぜMaterial Designを選んだのか？</vt:lpstr>
      <vt:lpstr>Material Design　9つの項目</vt:lpstr>
      <vt:lpstr>ガイドライン比較</vt:lpstr>
      <vt:lpstr>PowerPoint プレゼンテーション</vt:lpstr>
      <vt:lpstr>PowerPoint プレゼンテーション</vt:lpstr>
      <vt:lpstr>PowerPoint プレゼンテーション</vt:lpstr>
      <vt:lpstr>PowerPoint プレゼンテーション</vt:lpstr>
      <vt:lpstr>ヤコブの10原則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樫本　昌哉</dc:creator>
  <cp:lastModifiedBy>a b</cp:lastModifiedBy>
  <cp:revision>71</cp:revision>
  <dcterms:created xsi:type="dcterms:W3CDTF">2022-01-27T00:32:17Z</dcterms:created>
  <dcterms:modified xsi:type="dcterms:W3CDTF">2022-02-09T19:50:54Z</dcterms:modified>
</cp:coreProperties>
</file>